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Montserrat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Montserrat-bold.fntdata"/><Relationship Id="rId14" Type="http://schemas.openxmlformats.org/officeDocument/2006/relationships/slide" Target="slides/slide9.xml"/><Relationship Id="rId36" Type="http://schemas.openxmlformats.org/officeDocument/2006/relationships/font" Target="fonts/Montserrat-regular.fntdata"/><Relationship Id="rId17" Type="http://schemas.openxmlformats.org/officeDocument/2006/relationships/slide" Target="slides/slide12.xml"/><Relationship Id="rId39" Type="http://schemas.openxmlformats.org/officeDocument/2006/relationships/font" Target="fonts/Montserrat-boldItalic.fntdata"/><Relationship Id="rId16" Type="http://schemas.openxmlformats.org/officeDocument/2006/relationships/slide" Target="slides/slide11.xml"/><Relationship Id="rId38" Type="http://schemas.openxmlformats.org/officeDocument/2006/relationships/font" Target="fonts/Montserrat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f38c83e4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f38c83e4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0b444e5c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70b444e5c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0b444e5c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70b444e5c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70b444e5c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70b444e5c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70b444e5c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70b444e5c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0b444e5c4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70b444e5c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0b444e5c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70b444e5c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70b444e5c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70b444e5c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0b444e5c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70b444e5c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0b444e5c4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0b444e5c4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0b444e5c4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0b444e5c4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70b444e5c4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70b444e5c4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70b444e5c4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70b444e5c4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70b444e5c4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70b444e5c4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83b70ab3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83b70ab3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83b70ab35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83b70ab35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83b70ab350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83b70ab350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83b70ab35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83b70ab35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83b70ab35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83b70ab35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83b70ab350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83b70ab35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83b70ab35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83b70ab35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83b70ab35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83b70ab35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83b70ab350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83b70ab35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83b70ab35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83b70ab35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83b70ab350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83b70ab35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83b70ab350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83b70ab35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83b70ab350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83b70ab350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83b70ab350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83b70ab350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83b70ab350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83b70ab350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4475" y="2660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600" y="2787575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2650" y="31294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Screenshot 2025-07-19 at 10.12.15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0500" y="2571750"/>
            <a:ext cx="1847850" cy="18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 b="62435" l="55813" r="13587" t="35538"/>
          <a:stretch/>
        </p:blipFill>
        <p:spPr>
          <a:xfrm>
            <a:off x="165025" y="1629538"/>
            <a:ext cx="4543425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4976175" y="18700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2369675"/>
            <a:ext cx="4543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3226925"/>
            <a:ext cx="4543425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2369675"/>
            <a:ext cx="4543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3226925"/>
            <a:ext cx="4543425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4976175" y="18700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2369675"/>
            <a:ext cx="4543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3226925"/>
            <a:ext cx="4543425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4976175" y="18700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7" name="Google Shape;117;p20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2369675"/>
            <a:ext cx="4543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32269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/>
        </p:nvSpPr>
        <p:spPr>
          <a:xfrm>
            <a:off x="4976175" y="2308275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5" name="Google Shape;125;p21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4976175" y="18700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21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2369675"/>
            <a:ext cx="4543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32269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 txBox="1"/>
          <p:nvPr/>
        </p:nvSpPr>
        <p:spPr>
          <a:xfrm>
            <a:off x="4976175" y="2308275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4976175" y="273000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" name="Google Shape;137;p22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4976175" y="18700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" name="Google Shape;140;p22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2369675"/>
            <a:ext cx="4543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2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32269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2"/>
          <p:cNvSpPr txBox="1"/>
          <p:nvPr/>
        </p:nvSpPr>
        <p:spPr>
          <a:xfrm>
            <a:off x="4976175" y="2308275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4976175" y="273000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4976175" y="31602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0" name="Google Shape;150;p23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4976175" y="18700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23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2369675"/>
            <a:ext cx="4543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32269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3"/>
          <p:cNvSpPr txBox="1"/>
          <p:nvPr/>
        </p:nvSpPr>
        <p:spPr>
          <a:xfrm>
            <a:off x="4976175" y="2308275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23"/>
          <p:cNvSpPr txBox="1"/>
          <p:nvPr/>
        </p:nvSpPr>
        <p:spPr>
          <a:xfrm>
            <a:off x="4976175" y="273000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3"/>
          <p:cNvSpPr txBox="1"/>
          <p:nvPr/>
        </p:nvSpPr>
        <p:spPr>
          <a:xfrm>
            <a:off x="4976175" y="31602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23"/>
          <p:cNvSpPr txBox="1"/>
          <p:nvPr/>
        </p:nvSpPr>
        <p:spPr>
          <a:xfrm>
            <a:off x="4976175" y="35899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4" name="Google Shape;164;p24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4"/>
          <p:cNvPicPr preferRelativeResize="0"/>
          <p:nvPr/>
        </p:nvPicPr>
        <p:blipFill rotWithShape="1">
          <a:blip r:embed="rId3">
            <a:alphaModFix/>
          </a:blip>
          <a:srcRect b="64462" l="55815" r="25389" t="33435"/>
          <a:stretch/>
        </p:blipFill>
        <p:spPr>
          <a:xfrm>
            <a:off x="311700" y="2352675"/>
            <a:ext cx="2790825" cy="43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1" name="Google Shape;171;p25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3" name="Google Shape;173;p25"/>
          <p:cNvPicPr preferRelativeResize="0"/>
          <p:nvPr/>
        </p:nvPicPr>
        <p:blipFill rotWithShape="1">
          <a:blip r:embed="rId3">
            <a:alphaModFix/>
          </a:blip>
          <a:srcRect b="64462" l="55815" r="25389" t="33435"/>
          <a:stretch/>
        </p:blipFill>
        <p:spPr>
          <a:xfrm>
            <a:off x="311700" y="2352675"/>
            <a:ext cx="2790825" cy="43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9" name="Google Shape;179;p26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" name="Google Shape;181;p26"/>
          <p:cNvPicPr preferRelativeResize="0"/>
          <p:nvPr/>
        </p:nvPicPr>
        <p:blipFill rotWithShape="1">
          <a:blip r:embed="rId3">
            <a:alphaModFix/>
          </a:blip>
          <a:srcRect b="64462" l="55815" r="25389" t="33435"/>
          <a:stretch/>
        </p:blipFill>
        <p:spPr>
          <a:xfrm>
            <a:off x="311700" y="2352675"/>
            <a:ext cx="2790825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6"/>
          <p:cNvSpPr txBox="1"/>
          <p:nvPr/>
        </p:nvSpPr>
        <p:spPr>
          <a:xfrm>
            <a:off x="4976175" y="1796975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8" name="Google Shape;188;p27"/>
          <p:cNvPicPr preferRelativeResize="0"/>
          <p:nvPr/>
        </p:nvPicPr>
        <p:blipFill rotWithShape="1">
          <a:blip r:embed="rId3">
            <a:alphaModFix/>
          </a:blip>
          <a:srcRect b="62435" l="55813" r="13587" t="33435"/>
          <a:stretch/>
        </p:blipFill>
        <p:spPr>
          <a:xfrm>
            <a:off x="311700" y="1512425"/>
            <a:ext cx="4543425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7"/>
          <p:cNvSpPr txBox="1"/>
          <p:nvPr/>
        </p:nvSpPr>
        <p:spPr>
          <a:xfrm>
            <a:off x="4976175" y="1376650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 rotWithShape="1">
          <a:blip r:embed="rId3">
            <a:alphaModFix/>
          </a:blip>
          <a:srcRect b="64462" l="55815" r="25389" t="33435"/>
          <a:stretch/>
        </p:blipFill>
        <p:spPr>
          <a:xfrm>
            <a:off x="311700" y="2352675"/>
            <a:ext cx="2790825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4976175" y="1796975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4976175" y="2308275"/>
            <a:ext cx="656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26</a:t>
            </a:r>
            <a:endParaRPr b="1" sz="2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8" name="Google Shape;198;p28"/>
          <p:cNvPicPr preferRelativeResize="0"/>
          <p:nvPr/>
        </p:nvPicPr>
        <p:blipFill rotWithShape="1">
          <a:blip r:embed="rId3">
            <a:alphaModFix/>
          </a:blip>
          <a:srcRect b="78259" l="26022" r="59741" t="4545"/>
          <a:stretch/>
        </p:blipFill>
        <p:spPr>
          <a:xfrm>
            <a:off x="2184950" y="1730275"/>
            <a:ext cx="1389300" cy="17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8"/>
          <p:cNvPicPr preferRelativeResize="0"/>
          <p:nvPr/>
        </p:nvPicPr>
        <p:blipFill rotWithShape="1">
          <a:blip r:embed="rId3">
            <a:alphaModFix/>
          </a:blip>
          <a:srcRect b="89679" l="26021" r="68284" t="4545"/>
          <a:stretch/>
        </p:blipFill>
        <p:spPr>
          <a:xfrm>
            <a:off x="3574250" y="1731855"/>
            <a:ext cx="55570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29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2184950" y="1730275"/>
            <a:ext cx="13893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9"/>
          <p:cNvPicPr preferRelativeResize="0"/>
          <p:nvPr/>
        </p:nvPicPr>
        <p:blipFill rotWithShape="1">
          <a:blip r:embed="rId3">
            <a:alphaModFix/>
          </a:blip>
          <a:srcRect b="89679" l="26021" r="68284" t="4545"/>
          <a:stretch/>
        </p:blipFill>
        <p:spPr>
          <a:xfrm>
            <a:off x="3574250" y="1731855"/>
            <a:ext cx="555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9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795650" y="1731850"/>
            <a:ext cx="13893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9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4129950" y="1731850"/>
            <a:ext cx="138930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4" name="Google Shape;214;p30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2184950" y="1730275"/>
            <a:ext cx="13893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0"/>
          <p:cNvPicPr preferRelativeResize="0"/>
          <p:nvPr/>
        </p:nvPicPr>
        <p:blipFill rotWithShape="1">
          <a:blip r:embed="rId3">
            <a:alphaModFix/>
          </a:blip>
          <a:srcRect b="89679" l="26021" r="68284" t="4545"/>
          <a:stretch/>
        </p:blipFill>
        <p:spPr>
          <a:xfrm>
            <a:off x="3574250" y="1731855"/>
            <a:ext cx="555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0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795650" y="1731850"/>
            <a:ext cx="13893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0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4129950" y="1731850"/>
            <a:ext cx="138930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0"/>
          <p:cNvSpPr txBox="1"/>
          <p:nvPr>
            <p:ph type="title"/>
          </p:nvPr>
        </p:nvSpPr>
        <p:spPr>
          <a:xfrm>
            <a:off x="1039950" y="2285400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join these together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4" name="Google Shape;224;p31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1"/>
          <p:cNvSpPr txBox="1"/>
          <p:nvPr>
            <p:ph type="title"/>
          </p:nvPr>
        </p:nvSpPr>
        <p:spPr>
          <a:xfrm>
            <a:off x="1039950" y="2285400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can join these together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1" name="Google Shape;231;p32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7" name="Google Shape;237;p33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3"/>
          <p:cNvSpPr txBox="1"/>
          <p:nvPr>
            <p:ph type="title"/>
          </p:nvPr>
        </p:nvSpPr>
        <p:spPr>
          <a:xfrm>
            <a:off x="1039950" y="2285400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ones are there in this 10?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4" name="Google Shape;244;p34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4"/>
          <p:cNvSpPr txBox="1"/>
          <p:nvPr>
            <p:ph type="title"/>
          </p:nvPr>
        </p:nvSpPr>
        <p:spPr>
          <a:xfrm>
            <a:off x="1039950" y="2285400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ones are there in this 10?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34"/>
          <p:cNvSpPr txBox="1"/>
          <p:nvPr>
            <p:ph type="title"/>
          </p:nvPr>
        </p:nvSpPr>
        <p:spPr>
          <a:xfrm>
            <a:off x="1039950" y="3284000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10 ones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2" name="Google Shape;252;p35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5"/>
          <p:cNvSpPr txBox="1"/>
          <p:nvPr>
            <p:ph type="title"/>
          </p:nvPr>
        </p:nvSpPr>
        <p:spPr>
          <a:xfrm>
            <a:off x="1039950" y="2285400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tens are there in this 10?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9" name="Google Shape;259;p36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6"/>
          <p:cNvSpPr txBox="1"/>
          <p:nvPr>
            <p:ph type="title"/>
          </p:nvPr>
        </p:nvSpPr>
        <p:spPr>
          <a:xfrm>
            <a:off x="1039950" y="2285400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tens are there in this 10?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36"/>
          <p:cNvSpPr txBox="1"/>
          <p:nvPr>
            <p:ph type="title"/>
          </p:nvPr>
        </p:nvSpPr>
        <p:spPr>
          <a:xfrm>
            <a:off x="1039950" y="3284000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is 1 ten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value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7" name="Google Shape;267;p37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7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906575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7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4117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7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916912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7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1749225" y="3868425"/>
            <a:ext cx="138930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value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7" name="Google Shape;277;p38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8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906575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8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4117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8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916912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8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1749225" y="3868425"/>
            <a:ext cx="138930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8"/>
          <p:cNvSpPr txBox="1"/>
          <p:nvPr>
            <p:ph type="title"/>
          </p:nvPr>
        </p:nvSpPr>
        <p:spPr>
          <a:xfrm>
            <a:off x="5402375" y="1936175"/>
            <a:ext cx="31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b="1" sz="4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value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8" name="Google Shape;288;p39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9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906575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9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4117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9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916912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9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1749225" y="3868425"/>
            <a:ext cx="138930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9"/>
          <p:cNvSpPr txBox="1"/>
          <p:nvPr>
            <p:ph type="title"/>
          </p:nvPr>
        </p:nvSpPr>
        <p:spPr>
          <a:xfrm>
            <a:off x="5402375" y="1936175"/>
            <a:ext cx="31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b="1" sz="4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39"/>
          <p:cNvSpPr txBox="1"/>
          <p:nvPr>
            <p:ph type="title"/>
          </p:nvPr>
        </p:nvSpPr>
        <p:spPr>
          <a:xfrm>
            <a:off x="311700" y="11126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tens are there?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value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0" name="Google Shape;300;p40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0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906575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0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4117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0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916912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0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1749225" y="3868425"/>
            <a:ext cx="138930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0"/>
          <p:cNvSpPr txBox="1"/>
          <p:nvPr>
            <p:ph type="title"/>
          </p:nvPr>
        </p:nvSpPr>
        <p:spPr>
          <a:xfrm>
            <a:off x="5402375" y="1936175"/>
            <a:ext cx="31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b="1" sz="4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40"/>
          <p:cNvSpPr txBox="1"/>
          <p:nvPr>
            <p:ph type="title"/>
          </p:nvPr>
        </p:nvSpPr>
        <p:spPr>
          <a:xfrm>
            <a:off x="311700" y="11126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tens are there?  There are 4 tens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value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2" name="Google Shape;312;p41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1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906575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1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4117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1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916912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1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1749225" y="3868425"/>
            <a:ext cx="138930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1"/>
          <p:cNvSpPr txBox="1"/>
          <p:nvPr>
            <p:ph type="title"/>
          </p:nvPr>
        </p:nvSpPr>
        <p:spPr>
          <a:xfrm>
            <a:off x="5402375" y="1936175"/>
            <a:ext cx="31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b="1" sz="4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8" name="Google Shape;318;p41"/>
          <p:cNvSpPr txBox="1"/>
          <p:nvPr>
            <p:ph type="title"/>
          </p:nvPr>
        </p:nvSpPr>
        <p:spPr>
          <a:xfrm>
            <a:off x="311700" y="11126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extra ones are there? 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value is this?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4" name="Google Shape;324;p42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3676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42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906575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2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411737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2"/>
          <p:cNvPicPr preferRelativeResize="0"/>
          <p:nvPr/>
        </p:nvPicPr>
        <p:blipFill rotWithShape="1">
          <a:blip r:embed="rId3">
            <a:alphaModFix/>
          </a:blip>
          <a:srcRect b="74327" l="21880" r="74625" t="3000"/>
          <a:stretch/>
        </p:blipFill>
        <p:spPr>
          <a:xfrm rot="5400000">
            <a:off x="3161813" y="1916912"/>
            <a:ext cx="505175" cy="333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2"/>
          <p:cNvPicPr preferRelativeResize="0"/>
          <p:nvPr/>
        </p:nvPicPr>
        <p:blipFill rotWithShape="1">
          <a:blip r:embed="rId3">
            <a:alphaModFix/>
          </a:blip>
          <a:srcRect b="89679" l="26022" r="59741" t="4545"/>
          <a:stretch/>
        </p:blipFill>
        <p:spPr>
          <a:xfrm>
            <a:off x="1749225" y="3868425"/>
            <a:ext cx="138930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2"/>
          <p:cNvSpPr txBox="1"/>
          <p:nvPr>
            <p:ph type="title"/>
          </p:nvPr>
        </p:nvSpPr>
        <p:spPr>
          <a:xfrm>
            <a:off x="5402375" y="1936175"/>
            <a:ext cx="318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b="1" sz="4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42"/>
          <p:cNvSpPr txBox="1"/>
          <p:nvPr>
            <p:ph type="title"/>
          </p:nvPr>
        </p:nvSpPr>
        <p:spPr>
          <a:xfrm>
            <a:off x="311700" y="11126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many extra ones are there?  There are 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