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35f0a401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35f0a401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35f0a401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835f0a401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35f0a401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35f0a401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35f0a4014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35f0a401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35f0a401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35f0a401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35f0a401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35f0a401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35f0a401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35f0a401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835f0a401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835f0a401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35f0a4014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35f0a4014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35f0a4014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35f0a4014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35f0a401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835f0a401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35f0a4014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835f0a4014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35f0a4014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835f0a4014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35f0a401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35f0a401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35f0a401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35f0a401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35f0a401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835f0a401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35f0a4014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35f0a401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835f0a4014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835f0a4014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835f0a4014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835f0a4014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35f0a4014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835f0a4014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835f0a401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835f0a401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835f0a401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835f0a401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835f0a4014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835f0a4014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are there in a bundle?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394800" y="19460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we had two bundles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we had two bundles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that?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that?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" name="Google Shape;87;p18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67775" y="33170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67775" y="33170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67775" y="33170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67775" y="33170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4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3387950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284725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3440600" y="1663875"/>
            <a:ext cx="809625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128850" y="1663888"/>
            <a:ext cx="809625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29" title="Screenshot 2025-09-25 at 6.22.5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3525" y="1462712"/>
            <a:ext cx="1234450" cy="180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0" title="Screenshot 2025-09-25 at 6.22.5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3525" y="1462712"/>
            <a:ext cx="1234450" cy="180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4" name="Google Shape;194;p32" title="Screenshot 2025-09-25 at 6.27.1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4325" y="1597550"/>
            <a:ext cx="2729125" cy="21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3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3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33" title="Screenshot 2025-09-25 at 6.27.1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4325" y="1597550"/>
            <a:ext cx="2729125" cy="21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4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35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025700" y="1797324"/>
            <a:ext cx="819575" cy="14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5" title="Screenshot 2025-09-25 at 6.27.1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525" y="1597550"/>
            <a:ext cx="2272925" cy="17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5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49000" y="1797324"/>
            <a:ext cx="819575" cy="141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249000" y="1941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3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1025700" y="1797324"/>
            <a:ext cx="819575" cy="14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6" title="Screenshot 2025-09-25 at 6.27.1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525" y="1597550"/>
            <a:ext cx="2272925" cy="17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6"/>
          <p:cNvPicPr preferRelativeResize="0"/>
          <p:nvPr/>
        </p:nvPicPr>
        <p:blipFill rotWithShape="1">
          <a:blip r:embed="rId3">
            <a:alphaModFix/>
          </a:blip>
          <a:srcRect b="47289" l="0" r="62223" t="3416"/>
          <a:stretch/>
        </p:blipFill>
        <p:spPr>
          <a:xfrm>
            <a:off x="249000" y="1797324"/>
            <a:ext cx="819575" cy="141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6"/>
          <p:cNvSpPr txBox="1"/>
          <p:nvPr/>
        </p:nvSpPr>
        <p:spPr>
          <a:xfrm>
            <a:off x="4743200" y="1963763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