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5143500" cx="9144000"/>
  <p:notesSz cx="6858000" cy="9144000"/>
  <p:embeddedFontLst>
    <p:embeddedFont>
      <p:font typeface="Montserrat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Montserrat-regular.fntdata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Montserrat-italic.fntdata"/><Relationship Id="rId14" Type="http://schemas.openxmlformats.org/officeDocument/2006/relationships/slide" Target="slides/slide9.xml"/><Relationship Id="rId36" Type="http://schemas.openxmlformats.org/officeDocument/2006/relationships/font" Target="fonts/Montserrat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schemas.openxmlformats.org/officeDocument/2006/relationships/font" Target="fonts/Montserrat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decbdecdfd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decbdecdfd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decbdecdfd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decbdecdfd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decbdecdfd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decbdecdfd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decbdecdfd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decbdecdfd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decbdecdfd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decbdecdfd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decbdecdfd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decbdecdfd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decbdecdfd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decbdecdfd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decbdecdfd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decbdecdfd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decbdecdfd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decbdecdfd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decbdecdfd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decbdecdfd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decbdecdfd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decbdecdfd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decbdecdfd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decbdecdfd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decbdecdfd_0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decbdecdfd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decbdecdfd_0_3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decbdecdfd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decbdecdfd_0_3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decbdecdfd_0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decbdecdfd_0_3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decbdecdfd_0_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decbdecdfd_0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decbdecdfd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decbdecdfd_0_4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3decbdecdfd_0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decbdecdfd_0_4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3decbdecdfd_0_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decbdecdfd_0_4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3decbdecdfd_0_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decbdecdfd_0_4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3decbdecdfd_0_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decbdecdfd_0_5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decbdecdfd_0_5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3decbdecdfd_0_5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3decbdecdfd_0_5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3decbdecdfd_0_6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3decbdecdfd_0_6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3decbdecdfd_0_6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3decbdecdfd_0_6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3decbdecdfd_0_7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3decbdecdfd_0_7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3decbdecdfd_0_8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4" name="Google Shape;804;g3decbdecdfd_0_8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3decbdecdfd_0_10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3decbdecdfd_0_10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3decbdecdfd_0_9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3decbdecdfd_0_9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can we count these accurately?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4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5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5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81;p15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6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6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6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6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7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7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7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7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7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6" name="Google Shape;106;p17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8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8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8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8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8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8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8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8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8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8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9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9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9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9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9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9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9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9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9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9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5" name="Google Shape;135;p19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0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0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0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0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0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0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0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0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0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0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0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0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2" name="Google Shape;152;p20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1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1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1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1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1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1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1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1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1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1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1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1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1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0" name="Google Shape;170;p21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2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2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2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2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2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2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2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2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2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2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2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2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2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2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9" name="Google Shape;189;p22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3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5" name="Google Shape;195;p23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3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3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3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3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3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3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3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3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3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3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3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3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3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3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0" name="Google Shape;210;p23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4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6" name="Google Shape;216;p24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4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4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4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4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4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4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4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4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4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4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4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4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4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4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4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2" name="Google Shape;232;p24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5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8" name="Google Shape;238;p25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5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5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5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5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5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5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5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5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5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25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5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5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5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5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5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5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5" name="Google Shape;255;p25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1" name="Google Shape;261;p26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6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6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6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6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26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6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6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6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6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26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6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6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26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6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6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26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26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9" name="Google Shape;279;p26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7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5" name="Google Shape;285;p27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7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7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7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7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7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27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27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7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27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27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27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7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27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27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7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27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27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27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4" name="Google Shape;304;p27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8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0" name="Google Shape;310;p28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8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8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8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8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8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28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28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8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28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28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28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28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28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28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28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28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8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28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28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0" name="Google Shape;330;p28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9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6" name="Google Shape;336;p29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9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9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9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29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29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29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9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29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29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29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29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29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29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29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29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29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29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29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29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29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7" name="Google Shape;357;p29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0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3" name="Google Shape;363;p30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30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0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30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30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30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30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0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30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30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30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30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30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30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30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30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0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0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30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30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0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30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5" name="Google Shape;385;p30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1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1" name="Google Shape;391;p31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31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1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1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1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1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31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1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1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31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31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1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31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31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31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31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31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31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31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1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31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31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31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4" name="Google Shape;414;p31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2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20" name="Google Shape;420;p32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32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2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2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32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32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32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32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32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32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32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32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32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32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32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32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2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2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32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32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32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32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32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32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4" name="Google Shape;444;p32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33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50" name="Google Shape;450;p33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33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33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33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3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3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3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33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33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33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33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33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33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33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33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33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33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33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33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33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33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33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33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33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33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33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6" name="Google Shape;476;p33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4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82" name="Google Shape;482;p34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34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34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34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34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34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34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34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34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34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34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34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34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34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34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34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34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34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34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4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4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34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34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34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34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34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34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34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34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34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34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34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34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34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34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34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34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9" name="Google Shape;519;p34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35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25" name="Google Shape;525;p35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35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35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35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35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35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35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35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35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35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35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35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35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35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35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35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35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35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35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35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35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35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35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35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35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35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35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35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35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35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35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35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35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35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35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35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35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35"/>
          <p:cNvSpPr/>
          <p:nvPr/>
        </p:nvSpPr>
        <p:spPr>
          <a:xfrm>
            <a:off x="3212425" y="12562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35"/>
          <p:cNvSpPr/>
          <p:nvPr/>
        </p:nvSpPr>
        <p:spPr>
          <a:xfrm>
            <a:off x="3400275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35"/>
          <p:cNvSpPr/>
          <p:nvPr/>
        </p:nvSpPr>
        <p:spPr>
          <a:xfrm>
            <a:off x="3309313" y="1897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35"/>
          <p:cNvSpPr/>
          <p:nvPr/>
        </p:nvSpPr>
        <p:spPr>
          <a:xfrm>
            <a:off x="3269500" y="234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35"/>
          <p:cNvSpPr/>
          <p:nvPr/>
        </p:nvSpPr>
        <p:spPr>
          <a:xfrm>
            <a:off x="349857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35"/>
          <p:cNvSpPr/>
          <p:nvPr/>
        </p:nvSpPr>
        <p:spPr>
          <a:xfrm>
            <a:off x="3707475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35"/>
          <p:cNvSpPr/>
          <p:nvPr/>
        </p:nvSpPr>
        <p:spPr>
          <a:xfrm>
            <a:off x="3707475" y="1813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35"/>
          <p:cNvSpPr/>
          <p:nvPr/>
        </p:nvSpPr>
        <p:spPr>
          <a:xfrm>
            <a:off x="3724425" y="2179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35"/>
          <p:cNvSpPr/>
          <p:nvPr/>
        </p:nvSpPr>
        <p:spPr>
          <a:xfrm>
            <a:off x="3985975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35"/>
          <p:cNvSpPr/>
          <p:nvPr/>
        </p:nvSpPr>
        <p:spPr>
          <a:xfrm>
            <a:off x="3966588" y="17755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35"/>
          <p:cNvSpPr/>
          <p:nvPr/>
        </p:nvSpPr>
        <p:spPr>
          <a:xfrm>
            <a:off x="3269500" y="1186625"/>
            <a:ext cx="974100" cy="15045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3" name="Google Shape;573;p35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36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79" name="Google Shape;579;p36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36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36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36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36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36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36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36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36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36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36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36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36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36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36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36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36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36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36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36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36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36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36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36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36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36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36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36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36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36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36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36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36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36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36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36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36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36"/>
          <p:cNvSpPr/>
          <p:nvPr/>
        </p:nvSpPr>
        <p:spPr>
          <a:xfrm>
            <a:off x="3212425" y="12562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36"/>
          <p:cNvSpPr/>
          <p:nvPr/>
        </p:nvSpPr>
        <p:spPr>
          <a:xfrm>
            <a:off x="3400275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36"/>
          <p:cNvSpPr/>
          <p:nvPr/>
        </p:nvSpPr>
        <p:spPr>
          <a:xfrm>
            <a:off x="3309313" y="1897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36"/>
          <p:cNvSpPr/>
          <p:nvPr/>
        </p:nvSpPr>
        <p:spPr>
          <a:xfrm>
            <a:off x="3269500" y="234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36"/>
          <p:cNvSpPr/>
          <p:nvPr/>
        </p:nvSpPr>
        <p:spPr>
          <a:xfrm>
            <a:off x="349857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36"/>
          <p:cNvSpPr/>
          <p:nvPr/>
        </p:nvSpPr>
        <p:spPr>
          <a:xfrm>
            <a:off x="3707475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36"/>
          <p:cNvSpPr/>
          <p:nvPr/>
        </p:nvSpPr>
        <p:spPr>
          <a:xfrm>
            <a:off x="3707475" y="1813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36"/>
          <p:cNvSpPr/>
          <p:nvPr/>
        </p:nvSpPr>
        <p:spPr>
          <a:xfrm>
            <a:off x="3724425" y="2179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36"/>
          <p:cNvSpPr/>
          <p:nvPr/>
        </p:nvSpPr>
        <p:spPr>
          <a:xfrm>
            <a:off x="3985975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36"/>
          <p:cNvSpPr/>
          <p:nvPr/>
        </p:nvSpPr>
        <p:spPr>
          <a:xfrm>
            <a:off x="3966588" y="17755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36"/>
          <p:cNvSpPr/>
          <p:nvPr/>
        </p:nvSpPr>
        <p:spPr>
          <a:xfrm>
            <a:off x="3269500" y="1186625"/>
            <a:ext cx="974100" cy="15045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36"/>
          <p:cNvSpPr/>
          <p:nvPr/>
        </p:nvSpPr>
        <p:spPr>
          <a:xfrm>
            <a:off x="2650275" y="2722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36"/>
          <p:cNvSpPr/>
          <p:nvPr/>
        </p:nvSpPr>
        <p:spPr>
          <a:xfrm>
            <a:off x="2802675" y="2874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36"/>
          <p:cNvSpPr/>
          <p:nvPr/>
        </p:nvSpPr>
        <p:spPr>
          <a:xfrm>
            <a:off x="2627975" y="34812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36"/>
          <p:cNvSpPr/>
          <p:nvPr/>
        </p:nvSpPr>
        <p:spPr>
          <a:xfrm>
            <a:off x="2267525" y="3681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36"/>
          <p:cNvSpPr/>
          <p:nvPr/>
        </p:nvSpPr>
        <p:spPr>
          <a:xfrm>
            <a:off x="2925100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36"/>
          <p:cNvSpPr/>
          <p:nvPr/>
        </p:nvSpPr>
        <p:spPr>
          <a:xfrm>
            <a:off x="3120975" y="36159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36"/>
          <p:cNvSpPr/>
          <p:nvPr/>
        </p:nvSpPr>
        <p:spPr>
          <a:xfrm>
            <a:off x="3165563" y="3145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36"/>
          <p:cNvSpPr/>
          <p:nvPr/>
        </p:nvSpPr>
        <p:spPr>
          <a:xfrm>
            <a:off x="3215175" y="2765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36"/>
          <p:cNvSpPr/>
          <p:nvPr/>
        </p:nvSpPr>
        <p:spPr>
          <a:xfrm>
            <a:off x="3458788" y="2979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36"/>
          <p:cNvSpPr/>
          <p:nvPr/>
        </p:nvSpPr>
        <p:spPr>
          <a:xfrm>
            <a:off x="3355150" y="33979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36"/>
          <p:cNvSpPr/>
          <p:nvPr/>
        </p:nvSpPr>
        <p:spPr>
          <a:xfrm>
            <a:off x="2267525" y="2752900"/>
            <a:ext cx="15357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8" name="Google Shape;638;p36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37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44" name="Google Shape;644;p37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37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37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37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37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37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37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37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37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37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37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37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37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37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37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37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37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37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37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37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37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37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37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37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37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37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37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37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37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37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37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37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37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37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37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37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37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37"/>
          <p:cNvSpPr/>
          <p:nvPr/>
        </p:nvSpPr>
        <p:spPr>
          <a:xfrm>
            <a:off x="3212425" y="12562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37"/>
          <p:cNvSpPr/>
          <p:nvPr/>
        </p:nvSpPr>
        <p:spPr>
          <a:xfrm>
            <a:off x="3400275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37"/>
          <p:cNvSpPr/>
          <p:nvPr/>
        </p:nvSpPr>
        <p:spPr>
          <a:xfrm>
            <a:off x="3309313" y="1897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37"/>
          <p:cNvSpPr/>
          <p:nvPr/>
        </p:nvSpPr>
        <p:spPr>
          <a:xfrm>
            <a:off x="3269500" y="234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37"/>
          <p:cNvSpPr/>
          <p:nvPr/>
        </p:nvSpPr>
        <p:spPr>
          <a:xfrm>
            <a:off x="349857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p37"/>
          <p:cNvSpPr/>
          <p:nvPr/>
        </p:nvSpPr>
        <p:spPr>
          <a:xfrm>
            <a:off x="3707475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37"/>
          <p:cNvSpPr/>
          <p:nvPr/>
        </p:nvSpPr>
        <p:spPr>
          <a:xfrm>
            <a:off x="3707475" y="1813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37"/>
          <p:cNvSpPr/>
          <p:nvPr/>
        </p:nvSpPr>
        <p:spPr>
          <a:xfrm>
            <a:off x="3724425" y="2179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37"/>
          <p:cNvSpPr/>
          <p:nvPr/>
        </p:nvSpPr>
        <p:spPr>
          <a:xfrm>
            <a:off x="3985975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37"/>
          <p:cNvSpPr/>
          <p:nvPr/>
        </p:nvSpPr>
        <p:spPr>
          <a:xfrm>
            <a:off x="3966588" y="17755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37"/>
          <p:cNvSpPr/>
          <p:nvPr/>
        </p:nvSpPr>
        <p:spPr>
          <a:xfrm>
            <a:off x="3269500" y="1186625"/>
            <a:ext cx="974100" cy="15045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37"/>
          <p:cNvSpPr/>
          <p:nvPr/>
        </p:nvSpPr>
        <p:spPr>
          <a:xfrm>
            <a:off x="2650275" y="2722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37"/>
          <p:cNvSpPr/>
          <p:nvPr/>
        </p:nvSpPr>
        <p:spPr>
          <a:xfrm>
            <a:off x="2802675" y="2874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37"/>
          <p:cNvSpPr/>
          <p:nvPr/>
        </p:nvSpPr>
        <p:spPr>
          <a:xfrm>
            <a:off x="2627975" y="34812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37"/>
          <p:cNvSpPr/>
          <p:nvPr/>
        </p:nvSpPr>
        <p:spPr>
          <a:xfrm>
            <a:off x="2267525" y="3681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37"/>
          <p:cNvSpPr/>
          <p:nvPr/>
        </p:nvSpPr>
        <p:spPr>
          <a:xfrm>
            <a:off x="2925100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37"/>
          <p:cNvSpPr/>
          <p:nvPr/>
        </p:nvSpPr>
        <p:spPr>
          <a:xfrm>
            <a:off x="3120975" y="36159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37"/>
          <p:cNvSpPr/>
          <p:nvPr/>
        </p:nvSpPr>
        <p:spPr>
          <a:xfrm>
            <a:off x="3165563" y="3145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37"/>
          <p:cNvSpPr/>
          <p:nvPr/>
        </p:nvSpPr>
        <p:spPr>
          <a:xfrm>
            <a:off x="3215175" y="2765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37"/>
          <p:cNvSpPr/>
          <p:nvPr/>
        </p:nvSpPr>
        <p:spPr>
          <a:xfrm>
            <a:off x="3458788" y="2979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37"/>
          <p:cNvSpPr/>
          <p:nvPr/>
        </p:nvSpPr>
        <p:spPr>
          <a:xfrm>
            <a:off x="3355150" y="33979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37"/>
          <p:cNvSpPr/>
          <p:nvPr/>
        </p:nvSpPr>
        <p:spPr>
          <a:xfrm>
            <a:off x="2267525" y="2752900"/>
            <a:ext cx="15357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37"/>
          <p:cNvSpPr/>
          <p:nvPr/>
        </p:nvSpPr>
        <p:spPr>
          <a:xfrm>
            <a:off x="3813072" y="27529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37"/>
          <p:cNvSpPr/>
          <p:nvPr/>
        </p:nvSpPr>
        <p:spPr>
          <a:xfrm>
            <a:off x="4040175" y="298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37"/>
          <p:cNvSpPr/>
          <p:nvPr/>
        </p:nvSpPr>
        <p:spPr>
          <a:xfrm>
            <a:off x="4243250" y="26227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37"/>
          <p:cNvSpPr/>
          <p:nvPr/>
        </p:nvSpPr>
        <p:spPr>
          <a:xfrm>
            <a:off x="4489375" y="28744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37"/>
          <p:cNvSpPr/>
          <p:nvPr/>
        </p:nvSpPr>
        <p:spPr>
          <a:xfrm>
            <a:off x="4865175" y="30303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37"/>
          <p:cNvSpPr/>
          <p:nvPr/>
        </p:nvSpPr>
        <p:spPr>
          <a:xfrm>
            <a:off x="5277675" y="27220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37"/>
          <p:cNvSpPr/>
          <p:nvPr/>
        </p:nvSpPr>
        <p:spPr>
          <a:xfrm>
            <a:off x="4826575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37"/>
          <p:cNvSpPr/>
          <p:nvPr/>
        </p:nvSpPr>
        <p:spPr>
          <a:xfrm>
            <a:off x="4703950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p37"/>
          <p:cNvSpPr/>
          <p:nvPr/>
        </p:nvSpPr>
        <p:spPr>
          <a:xfrm>
            <a:off x="5089250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37"/>
          <p:cNvSpPr/>
          <p:nvPr/>
        </p:nvSpPr>
        <p:spPr>
          <a:xfrm>
            <a:off x="5331400" y="23879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37"/>
          <p:cNvSpPr/>
          <p:nvPr/>
        </p:nvSpPr>
        <p:spPr>
          <a:xfrm>
            <a:off x="3842978" y="2366900"/>
            <a:ext cx="18774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4" name="Google Shape;714;p37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38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20" name="Google Shape;720;p38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38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38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38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38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38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38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7" name="Google Shape;727;p38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8" name="Google Shape;728;p38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p38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p38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38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p38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38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38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38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38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7" name="Google Shape;737;p38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38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p38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38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38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2" name="Google Shape;742;p38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3" name="Google Shape;743;p38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38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5" name="Google Shape;745;p38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38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p38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38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38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0" name="Google Shape;750;p38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38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p38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p38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4" name="Google Shape;754;p38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p38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38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p38"/>
          <p:cNvSpPr/>
          <p:nvPr/>
        </p:nvSpPr>
        <p:spPr>
          <a:xfrm>
            <a:off x="3212425" y="12562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38"/>
          <p:cNvSpPr/>
          <p:nvPr/>
        </p:nvSpPr>
        <p:spPr>
          <a:xfrm>
            <a:off x="3400275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9" name="Google Shape;759;p38"/>
          <p:cNvSpPr/>
          <p:nvPr/>
        </p:nvSpPr>
        <p:spPr>
          <a:xfrm>
            <a:off x="3309313" y="1897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p38"/>
          <p:cNvSpPr/>
          <p:nvPr/>
        </p:nvSpPr>
        <p:spPr>
          <a:xfrm>
            <a:off x="3269500" y="234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p38"/>
          <p:cNvSpPr/>
          <p:nvPr/>
        </p:nvSpPr>
        <p:spPr>
          <a:xfrm>
            <a:off x="349857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2" name="Google Shape;762;p38"/>
          <p:cNvSpPr/>
          <p:nvPr/>
        </p:nvSpPr>
        <p:spPr>
          <a:xfrm>
            <a:off x="3707475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" name="Google Shape;763;p38"/>
          <p:cNvSpPr/>
          <p:nvPr/>
        </p:nvSpPr>
        <p:spPr>
          <a:xfrm>
            <a:off x="3707475" y="1813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38"/>
          <p:cNvSpPr/>
          <p:nvPr/>
        </p:nvSpPr>
        <p:spPr>
          <a:xfrm>
            <a:off x="3724425" y="2179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38"/>
          <p:cNvSpPr/>
          <p:nvPr/>
        </p:nvSpPr>
        <p:spPr>
          <a:xfrm>
            <a:off x="3985975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38"/>
          <p:cNvSpPr/>
          <p:nvPr/>
        </p:nvSpPr>
        <p:spPr>
          <a:xfrm>
            <a:off x="3966588" y="17755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7" name="Google Shape;767;p38"/>
          <p:cNvSpPr/>
          <p:nvPr/>
        </p:nvSpPr>
        <p:spPr>
          <a:xfrm>
            <a:off x="3269500" y="1186625"/>
            <a:ext cx="974100" cy="15045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8" name="Google Shape;768;p38"/>
          <p:cNvSpPr/>
          <p:nvPr/>
        </p:nvSpPr>
        <p:spPr>
          <a:xfrm>
            <a:off x="2650275" y="2722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p38"/>
          <p:cNvSpPr/>
          <p:nvPr/>
        </p:nvSpPr>
        <p:spPr>
          <a:xfrm>
            <a:off x="2802675" y="2874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p38"/>
          <p:cNvSpPr/>
          <p:nvPr/>
        </p:nvSpPr>
        <p:spPr>
          <a:xfrm>
            <a:off x="2627975" y="34812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38"/>
          <p:cNvSpPr/>
          <p:nvPr/>
        </p:nvSpPr>
        <p:spPr>
          <a:xfrm>
            <a:off x="2267525" y="3681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38"/>
          <p:cNvSpPr/>
          <p:nvPr/>
        </p:nvSpPr>
        <p:spPr>
          <a:xfrm>
            <a:off x="2925100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38"/>
          <p:cNvSpPr/>
          <p:nvPr/>
        </p:nvSpPr>
        <p:spPr>
          <a:xfrm>
            <a:off x="3120975" y="36159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38"/>
          <p:cNvSpPr/>
          <p:nvPr/>
        </p:nvSpPr>
        <p:spPr>
          <a:xfrm>
            <a:off x="3165563" y="3145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5" name="Google Shape;775;p38"/>
          <p:cNvSpPr/>
          <p:nvPr/>
        </p:nvSpPr>
        <p:spPr>
          <a:xfrm>
            <a:off x="3215175" y="2765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p38"/>
          <p:cNvSpPr/>
          <p:nvPr/>
        </p:nvSpPr>
        <p:spPr>
          <a:xfrm>
            <a:off x="3458788" y="2979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7" name="Google Shape;777;p38"/>
          <p:cNvSpPr/>
          <p:nvPr/>
        </p:nvSpPr>
        <p:spPr>
          <a:xfrm>
            <a:off x="3355150" y="33979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p38"/>
          <p:cNvSpPr/>
          <p:nvPr/>
        </p:nvSpPr>
        <p:spPr>
          <a:xfrm>
            <a:off x="2267525" y="2752900"/>
            <a:ext cx="15357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38"/>
          <p:cNvSpPr/>
          <p:nvPr/>
        </p:nvSpPr>
        <p:spPr>
          <a:xfrm>
            <a:off x="3813072" y="27529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38"/>
          <p:cNvSpPr/>
          <p:nvPr/>
        </p:nvSpPr>
        <p:spPr>
          <a:xfrm>
            <a:off x="4040175" y="298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38"/>
          <p:cNvSpPr/>
          <p:nvPr/>
        </p:nvSpPr>
        <p:spPr>
          <a:xfrm>
            <a:off x="4243250" y="26227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" name="Google Shape;782;p38"/>
          <p:cNvSpPr/>
          <p:nvPr/>
        </p:nvSpPr>
        <p:spPr>
          <a:xfrm>
            <a:off x="4489375" y="28744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p38"/>
          <p:cNvSpPr/>
          <p:nvPr/>
        </p:nvSpPr>
        <p:spPr>
          <a:xfrm>
            <a:off x="4865175" y="30303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4" name="Google Shape;784;p38"/>
          <p:cNvSpPr/>
          <p:nvPr/>
        </p:nvSpPr>
        <p:spPr>
          <a:xfrm>
            <a:off x="5277675" y="27220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5" name="Google Shape;785;p38"/>
          <p:cNvSpPr/>
          <p:nvPr/>
        </p:nvSpPr>
        <p:spPr>
          <a:xfrm>
            <a:off x="4826575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p38"/>
          <p:cNvSpPr/>
          <p:nvPr/>
        </p:nvSpPr>
        <p:spPr>
          <a:xfrm>
            <a:off x="4703950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38"/>
          <p:cNvSpPr/>
          <p:nvPr/>
        </p:nvSpPr>
        <p:spPr>
          <a:xfrm>
            <a:off x="5089250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38"/>
          <p:cNvSpPr/>
          <p:nvPr/>
        </p:nvSpPr>
        <p:spPr>
          <a:xfrm>
            <a:off x="5331400" y="23879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p38"/>
          <p:cNvSpPr/>
          <p:nvPr/>
        </p:nvSpPr>
        <p:spPr>
          <a:xfrm>
            <a:off x="3842978" y="2366900"/>
            <a:ext cx="18774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38"/>
          <p:cNvSpPr/>
          <p:nvPr/>
        </p:nvSpPr>
        <p:spPr>
          <a:xfrm>
            <a:off x="4214188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p38"/>
          <p:cNvSpPr/>
          <p:nvPr/>
        </p:nvSpPr>
        <p:spPr>
          <a:xfrm>
            <a:off x="4243250" y="17623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2" name="Google Shape;792;p38"/>
          <p:cNvSpPr/>
          <p:nvPr/>
        </p:nvSpPr>
        <p:spPr>
          <a:xfrm>
            <a:off x="4489850" y="16364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3" name="Google Shape;793;p38"/>
          <p:cNvSpPr/>
          <p:nvPr/>
        </p:nvSpPr>
        <p:spPr>
          <a:xfrm>
            <a:off x="4476475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4" name="Google Shape;794;p38"/>
          <p:cNvSpPr/>
          <p:nvPr/>
        </p:nvSpPr>
        <p:spPr>
          <a:xfrm>
            <a:off x="4771850" y="1408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p38"/>
          <p:cNvSpPr/>
          <p:nvPr/>
        </p:nvSpPr>
        <p:spPr>
          <a:xfrm>
            <a:off x="4771850" y="1805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38"/>
          <p:cNvSpPr/>
          <p:nvPr/>
        </p:nvSpPr>
        <p:spPr>
          <a:xfrm>
            <a:off x="5046850" y="1244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7" name="Google Shape;797;p38"/>
          <p:cNvSpPr/>
          <p:nvPr/>
        </p:nvSpPr>
        <p:spPr>
          <a:xfrm>
            <a:off x="5039738" y="1750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p38"/>
          <p:cNvSpPr/>
          <p:nvPr/>
        </p:nvSpPr>
        <p:spPr>
          <a:xfrm>
            <a:off x="5089250" y="2036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38"/>
          <p:cNvSpPr/>
          <p:nvPr/>
        </p:nvSpPr>
        <p:spPr>
          <a:xfrm>
            <a:off x="5333650" y="16861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38"/>
          <p:cNvSpPr/>
          <p:nvPr/>
        </p:nvSpPr>
        <p:spPr>
          <a:xfrm>
            <a:off x="4273251" y="1186625"/>
            <a:ext cx="1447200" cy="12177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1" name="Google Shape;801;p38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39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7" name="Google Shape;807;p39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39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39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39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39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39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3" name="Google Shape;813;p39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4" name="Google Shape;814;p39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" name="Google Shape;815;p39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p39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7" name="Google Shape;817;p39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8" name="Google Shape;818;p39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9" name="Google Shape;819;p39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39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39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2" name="Google Shape;822;p39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39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4" name="Google Shape;824;p39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39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6" name="Google Shape;826;p39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7" name="Google Shape;827;p39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39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9" name="Google Shape;829;p39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0" name="Google Shape;830;p39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1" name="Google Shape;831;p39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2" name="Google Shape;832;p39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3" name="Google Shape;833;p39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" name="Google Shape;834;p39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p39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6" name="Google Shape;836;p39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7" name="Google Shape;837;p39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8" name="Google Shape;838;p39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9" name="Google Shape;839;p39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0" name="Google Shape;840;p39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p39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2" name="Google Shape;842;p39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3" name="Google Shape;843;p39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4" name="Google Shape;844;p39"/>
          <p:cNvSpPr/>
          <p:nvPr/>
        </p:nvSpPr>
        <p:spPr>
          <a:xfrm>
            <a:off x="3212425" y="12562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5" name="Google Shape;845;p39"/>
          <p:cNvSpPr/>
          <p:nvPr/>
        </p:nvSpPr>
        <p:spPr>
          <a:xfrm>
            <a:off x="3400275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6" name="Google Shape;846;p39"/>
          <p:cNvSpPr/>
          <p:nvPr/>
        </p:nvSpPr>
        <p:spPr>
          <a:xfrm>
            <a:off x="3309313" y="1897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7" name="Google Shape;847;p39"/>
          <p:cNvSpPr/>
          <p:nvPr/>
        </p:nvSpPr>
        <p:spPr>
          <a:xfrm>
            <a:off x="3269500" y="234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8" name="Google Shape;848;p39"/>
          <p:cNvSpPr/>
          <p:nvPr/>
        </p:nvSpPr>
        <p:spPr>
          <a:xfrm>
            <a:off x="349857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p39"/>
          <p:cNvSpPr/>
          <p:nvPr/>
        </p:nvSpPr>
        <p:spPr>
          <a:xfrm>
            <a:off x="3707475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0" name="Google Shape;850;p39"/>
          <p:cNvSpPr/>
          <p:nvPr/>
        </p:nvSpPr>
        <p:spPr>
          <a:xfrm>
            <a:off x="3707475" y="1813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" name="Google Shape;851;p39"/>
          <p:cNvSpPr/>
          <p:nvPr/>
        </p:nvSpPr>
        <p:spPr>
          <a:xfrm>
            <a:off x="3724425" y="2179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2" name="Google Shape;852;p39"/>
          <p:cNvSpPr/>
          <p:nvPr/>
        </p:nvSpPr>
        <p:spPr>
          <a:xfrm>
            <a:off x="3985975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3" name="Google Shape;853;p39"/>
          <p:cNvSpPr/>
          <p:nvPr/>
        </p:nvSpPr>
        <p:spPr>
          <a:xfrm>
            <a:off x="3966588" y="17755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4" name="Google Shape;854;p39"/>
          <p:cNvSpPr/>
          <p:nvPr/>
        </p:nvSpPr>
        <p:spPr>
          <a:xfrm>
            <a:off x="3269500" y="1186625"/>
            <a:ext cx="974100" cy="15045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5" name="Google Shape;855;p39"/>
          <p:cNvSpPr/>
          <p:nvPr/>
        </p:nvSpPr>
        <p:spPr>
          <a:xfrm>
            <a:off x="2650275" y="2722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6" name="Google Shape;856;p39"/>
          <p:cNvSpPr/>
          <p:nvPr/>
        </p:nvSpPr>
        <p:spPr>
          <a:xfrm>
            <a:off x="2802675" y="2874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7" name="Google Shape;857;p39"/>
          <p:cNvSpPr/>
          <p:nvPr/>
        </p:nvSpPr>
        <p:spPr>
          <a:xfrm>
            <a:off x="2627975" y="34812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p39"/>
          <p:cNvSpPr/>
          <p:nvPr/>
        </p:nvSpPr>
        <p:spPr>
          <a:xfrm>
            <a:off x="2267525" y="3681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39"/>
          <p:cNvSpPr/>
          <p:nvPr/>
        </p:nvSpPr>
        <p:spPr>
          <a:xfrm>
            <a:off x="2925100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0" name="Google Shape;860;p39"/>
          <p:cNvSpPr/>
          <p:nvPr/>
        </p:nvSpPr>
        <p:spPr>
          <a:xfrm>
            <a:off x="3120975" y="36159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39"/>
          <p:cNvSpPr/>
          <p:nvPr/>
        </p:nvSpPr>
        <p:spPr>
          <a:xfrm>
            <a:off x="3165563" y="3145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2" name="Google Shape;862;p39"/>
          <p:cNvSpPr/>
          <p:nvPr/>
        </p:nvSpPr>
        <p:spPr>
          <a:xfrm>
            <a:off x="3215175" y="2765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3" name="Google Shape;863;p39"/>
          <p:cNvSpPr/>
          <p:nvPr/>
        </p:nvSpPr>
        <p:spPr>
          <a:xfrm>
            <a:off x="3458788" y="2979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p39"/>
          <p:cNvSpPr/>
          <p:nvPr/>
        </p:nvSpPr>
        <p:spPr>
          <a:xfrm>
            <a:off x="3355150" y="33979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5" name="Google Shape;865;p39"/>
          <p:cNvSpPr/>
          <p:nvPr/>
        </p:nvSpPr>
        <p:spPr>
          <a:xfrm>
            <a:off x="2267525" y="2752900"/>
            <a:ext cx="15357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" name="Google Shape;866;p39"/>
          <p:cNvSpPr/>
          <p:nvPr/>
        </p:nvSpPr>
        <p:spPr>
          <a:xfrm>
            <a:off x="3813072" y="27529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7" name="Google Shape;867;p39"/>
          <p:cNvSpPr/>
          <p:nvPr/>
        </p:nvSpPr>
        <p:spPr>
          <a:xfrm>
            <a:off x="4040175" y="298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8" name="Google Shape;868;p39"/>
          <p:cNvSpPr/>
          <p:nvPr/>
        </p:nvSpPr>
        <p:spPr>
          <a:xfrm>
            <a:off x="4243250" y="26227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39"/>
          <p:cNvSpPr/>
          <p:nvPr/>
        </p:nvSpPr>
        <p:spPr>
          <a:xfrm>
            <a:off x="4489375" y="28744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p39"/>
          <p:cNvSpPr/>
          <p:nvPr/>
        </p:nvSpPr>
        <p:spPr>
          <a:xfrm>
            <a:off x="4865175" y="30303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p39"/>
          <p:cNvSpPr/>
          <p:nvPr/>
        </p:nvSpPr>
        <p:spPr>
          <a:xfrm>
            <a:off x="5277675" y="27220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p39"/>
          <p:cNvSpPr/>
          <p:nvPr/>
        </p:nvSpPr>
        <p:spPr>
          <a:xfrm>
            <a:off x="4826575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3" name="Google Shape;873;p39"/>
          <p:cNvSpPr/>
          <p:nvPr/>
        </p:nvSpPr>
        <p:spPr>
          <a:xfrm>
            <a:off x="4703950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4" name="Google Shape;874;p39"/>
          <p:cNvSpPr/>
          <p:nvPr/>
        </p:nvSpPr>
        <p:spPr>
          <a:xfrm>
            <a:off x="5089250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5" name="Google Shape;875;p39"/>
          <p:cNvSpPr/>
          <p:nvPr/>
        </p:nvSpPr>
        <p:spPr>
          <a:xfrm>
            <a:off x="5331400" y="23879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6" name="Google Shape;876;p39"/>
          <p:cNvSpPr/>
          <p:nvPr/>
        </p:nvSpPr>
        <p:spPr>
          <a:xfrm>
            <a:off x="3842978" y="2366900"/>
            <a:ext cx="18774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7" name="Google Shape;877;p39"/>
          <p:cNvSpPr/>
          <p:nvPr/>
        </p:nvSpPr>
        <p:spPr>
          <a:xfrm>
            <a:off x="4214188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p39"/>
          <p:cNvSpPr/>
          <p:nvPr/>
        </p:nvSpPr>
        <p:spPr>
          <a:xfrm>
            <a:off x="4243250" y="17623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9" name="Google Shape;879;p39"/>
          <p:cNvSpPr/>
          <p:nvPr/>
        </p:nvSpPr>
        <p:spPr>
          <a:xfrm>
            <a:off x="4489850" y="16364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p39"/>
          <p:cNvSpPr/>
          <p:nvPr/>
        </p:nvSpPr>
        <p:spPr>
          <a:xfrm>
            <a:off x="4476475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" name="Google Shape;881;p39"/>
          <p:cNvSpPr/>
          <p:nvPr/>
        </p:nvSpPr>
        <p:spPr>
          <a:xfrm>
            <a:off x="4771850" y="1408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2" name="Google Shape;882;p39"/>
          <p:cNvSpPr/>
          <p:nvPr/>
        </p:nvSpPr>
        <p:spPr>
          <a:xfrm>
            <a:off x="4771850" y="1805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3" name="Google Shape;883;p39"/>
          <p:cNvSpPr/>
          <p:nvPr/>
        </p:nvSpPr>
        <p:spPr>
          <a:xfrm>
            <a:off x="5046850" y="1244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4" name="Google Shape;884;p39"/>
          <p:cNvSpPr/>
          <p:nvPr/>
        </p:nvSpPr>
        <p:spPr>
          <a:xfrm>
            <a:off x="5039738" y="1750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" name="Google Shape;885;p39"/>
          <p:cNvSpPr/>
          <p:nvPr/>
        </p:nvSpPr>
        <p:spPr>
          <a:xfrm>
            <a:off x="5089250" y="2036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6" name="Google Shape;886;p39"/>
          <p:cNvSpPr/>
          <p:nvPr/>
        </p:nvSpPr>
        <p:spPr>
          <a:xfrm>
            <a:off x="5333650" y="16861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7" name="Google Shape;887;p39"/>
          <p:cNvSpPr/>
          <p:nvPr/>
        </p:nvSpPr>
        <p:spPr>
          <a:xfrm>
            <a:off x="4273251" y="1186625"/>
            <a:ext cx="1447200" cy="12177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8" name="Google Shape;888;p39"/>
          <p:cNvSpPr/>
          <p:nvPr/>
        </p:nvSpPr>
        <p:spPr>
          <a:xfrm>
            <a:off x="5836225" y="4812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9" name="Google Shape;889;p39"/>
          <p:cNvSpPr/>
          <p:nvPr/>
        </p:nvSpPr>
        <p:spPr>
          <a:xfrm>
            <a:off x="60748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0" name="Google Shape;890;p39"/>
          <p:cNvSpPr/>
          <p:nvPr/>
        </p:nvSpPr>
        <p:spPr>
          <a:xfrm>
            <a:off x="5889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p39"/>
          <p:cNvSpPr/>
          <p:nvPr/>
        </p:nvSpPr>
        <p:spPr>
          <a:xfrm>
            <a:off x="63796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2" name="Google Shape;892;p39"/>
          <p:cNvSpPr/>
          <p:nvPr/>
        </p:nvSpPr>
        <p:spPr>
          <a:xfrm>
            <a:off x="638622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3" name="Google Shape;893;p39"/>
          <p:cNvSpPr/>
          <p:nvPr/>
        </p:nvSpPr>
        <p:spPr>
          <a:xfrm>
            <a:off x="58954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4" name="Google Shape;894;p39"/>
          <p:cNvSpPr/>
          <p:nvPr/>
        </p:nvSpPr>
        <p:spPr>
          <a:xfrm>
            <a:off x="6107725" y="1520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5" name="Google Shape;895;p39"/>
          <p:cNvSpPr/>
          <p:nvPr/>
        </p:nvSpPr>
        <p:spPr>
          <a:xfrm>
            <a:off x="6457250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6" name="Google Shape;896;p39"/>
          <p:cNvSpPr/>
          <p:nvPr/>
        </p:nvSpPr>
        <p:spPr>
          <a:xfrm>
            <a:off x="66633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7" name="Google Shape;897;p39"/>
          <p:cNvSpPr/>
          <p:nvPr/>
        </p:nvSpPr>
        <p:spPr>
          <a:xfrm>
            <a:off x="6580575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8" name="Google Shape;898;p39"/>
          <p:cNvSpPr/>
          <p:nvPr/>
        </p:nvSpPr>
        <p:spPr>
          <a:xfrm>
            <a:off x="5734350" y="337775"/>
            <a:ext cx="1190700" cy="1585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99" name="Google Shape;899;p39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39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2500" y="21306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40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90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6" name="Google Shape;906;p40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40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40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40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40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p40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2" name="Google Shape;912;p40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" name="Google Shape;913;p40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4" name="Google Shape;914;p40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5" name="Google Shape;915;p40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6" name="Google Shape;916;p40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7" name="Google Shape;917;p40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8" name="Google Shape;918;p40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9" name="Google Shape;919;p40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0" name="Google Shape;920;p40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1" name="Google Shape;921;p40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2" name="Google Shape;922;p40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3" name="Google Shape;923;p40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4" name="Google Shape;924;p40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5" name="Google Shape;925;p40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6" name="Google Shape;926;p40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7" name="Google Shape;927;p40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8" name="Google Shape;928;p40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9" name="Google Shape;929;p40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0" name="Google Shape;930;p40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1" name="Google Shape;931;p40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2" name="Google Shape;932;p40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3" name="Google Shape;933;p40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4" name="Google Shape;934;p40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5" name="Google Shape;935;p40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6" name="Google Shape;936;p40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7" name="Google Shape;937;p40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8" name="Google Shape;938;p40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9" name="Google Shape;939;p40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0" name="Google Shape;940;p40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1" name="Google Shape;941;p40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2" name="Google Shape;942;p40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3" name="Google Shape;943;p40"/>
          <p:cNvSpPr/>
          <p:nvPr/>
        </p:nvSpPr>
        <p:spPr>
          <a:xfrm>
            <a:off x="3212425" y="12562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4" name="Google Shape;944;p40"/>
          <p:cNvSpPr/>
          <p:nvPr/>
        </p:nvSpPr>
        <p:spPr>
          <a:xfrm>
            <a:off x="3400275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5" name="Google Shape;945;p40"/>
          <p:cNvSpPr/>
          <p:nvPr/>
        </p:nvSpPr>
        <p:spPr>
          <a:xfrm>
            <a:off x="3309313" y="1897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6" name="Google Shape;946;p40"/>
          <p:cNvSpPr/>
          <p:nvPr/>
        </p:nvSpPr>
        <p:spPr>
          <a:xfrm>
            <a:off x="3269500" y="234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7" name="Google Shape;947;p40"/>
          <p:cNvSpPr/>
          <p:nvPr/>
        </p:nvSpPr>
        <p:spPr>
          <a:xfrm>
            <a:off x="349857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8" name="Google Shape;948;p40"/>
          <p:cNvSpPr/>
          <p:nvPr/>
        </p:nvSpPr>
        <p:spPr>
          <a:xfrm>
            <a:off x="3707475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9" name="Google Shape;949;p40"/>
          <p:cNvSpPr/>
          <p:nvPr/>
        </p:nvSpPr>
        <p:spPr>
          <a:xfrm>
            <a:off x="3707475" y="1813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0" name="Google Shape;950;p40"/>
          <p:cNvSpPr/>
          <p:nvPr/>
        </p:nvSpPr>
        <p:spPr>
          <a:xfrm>
            <a:off x="3724425" y="2179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1" name="Google Shape;951;p40"/>
          <p:cNvSpPr/>
          <p:nvPr/>
        </p:nvSpPr>
        <p:spPr>
          <a:xfrm>
            <a:off x="3985975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2" name="Google Shape;952;p40"/>
          <p:cNvSpPr/>
          <p:nvPr/>
        </p:nvSpPr>
        <p:spPr>
          <a:xfrm>
            <a:off x="3966588" y="17755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3" name="Google Shape;953;p40"/>
          <p:cNvSpPr/>
          <p:nvPr/>
        </p:nvSpPr>
        <p:spPr>
          <a:xfrm>
            <a:off x="3269500" y="1186625"/>
            <a:ext cx="974100" cy="15045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4" name="Google Shape;954;p40"/>
          <p:cNvSpPr/>
          <p:nvPr/>
        </p:nvSpPr>
        <p:spPr>
          <a:xfrm>
            <a:off x="2650275" y="2722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5" name="Google Shape;955;p40"/>
          <p:cNvSpPr/>
          <p:nvPr/>
        </p:nvSpPr>
        <p:spPr>
          <a:xfrm>
            <a:off x="2802675" y="2874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6" name="Google Shape;956;p40"/>
          <p:cNvSpPr/>
          <p:nvPr/>
        </p:nvSpPr>
        <p:spPr>
          <a:xfrm>
            <a:off x="2627975" y="34812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7" name="Google Shape;957;p40"/>
          <p:cNvSpPr/>
          <p:nvPr/>
        </p:nvSpPr>
        <p:spPr>
          <a:xfrm>
            <a:off x="2267525" y="3681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8" name="Google Shape;958;p40"/>
          <p:cNvSpPr/>
          <p:nvPr/>
        </p:nvSpPr>
        <p:spPr>
          <a:xfrm>
            <a:off x="2925100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9" name="Google Shape;959;p40"/>
          <p:cNvSpPr/>
          <p:nvPr/>
        </p:nvSpPr>
        <p:spPr>
          <a:xfrm>
            <a:off x="3120975" y="36159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0" name="Google Shape;960;p40"/>
          <p:cNvSpPr/>
          <p:nvPr/>
        </p:nvSpPr>
        <p:spPr>
          <a:xfrm>
            <a:off x="3165563" y="3145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1" name="Google Shape;961;p40"/>
          <p:cNvSpPr/>
          <p:nvPr/>
        </p:nvSpPr>
        <p:spPr>
          <a:xfrm>
            <a:off x="3215175" y="2765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2" name="Google Shape;962;p40"/>
          <p:cNvSpPr/>
          <p:nvPr/>
        </p:nvSpPr>
        <p:spPr>
          <a:xfrm>
            <a:off x="3458788" y="2979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3" name="Google Shape;963;p40"/>
          <p:cNvSpPr/>
          <p:nvPr/>
        </p:nvSpPr>
        <p:spPr>
          <a:xfrm>
            <a:off x="3355150" y="33979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4" name="Google Shape;964;p40"/>
          <p:cNvSpPr/>
          <p:nvPr/>
        </p:nvSpPr>
        <p:spPr>
          <a:xfrm>
            <a:off x="2267525" y="2752900"/>
            <a:ext cx="15357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5" name="Google Shape;965;p40"/>
          <p:cNvSpPr/>
          <p:nvPr/>
        </p:nvSpPr>
        <p:spPr>
          <a:xfrm>
            <a:off x="3813072" y="27529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6" name="Google Shape;966;p40"/>
          <p:cNvSpPr/>
          <p:nvPr/>
        </p:nvSpPr>
        <p:spPr>
          <a:xfrm>
            <a:off x="4040175" y="298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7" name="Google Shape;967;p40"/>
          <p:cNvSpPr/>
          <p:nvPr/>
        </p:nvSpPr>
        <p:spPr>
          <a:xfrm>
            <a:off x="4243250" y="26227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8" name="Google Shape;968;p40"/>
          <p:cNvSpPr/>
          <p:nvPr/>
        </p:nvSpPr>
        <p:spPr>
          <a:xfrm>
            <a:off x="4489375" y="28744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9" name="Google Shape;969;p40"/>
          <p:cNvSpPr/>
          <p:nvPr/>
        </p:nvSpPr>
        <p:spPr>
          <a:xfrm>
            <a:off x="4865175" y="30303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0" name="Google Shape;970;p40"/>
          <p:cNvSpPr/>
          <p:nvPr/>
        </p:nvSpPr>
        <p:spPr>
          <a:xfrm>
            <a:off x="5277675" y="27220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1" name="Google Shape;971;p40"/>
          <p:cNvSpPr/>
          <p:nvPr/>
        </p:nvSpPr>
        <p:spPr>
          <a:xfrm>
            <a:off x="4826575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2" name="Google Shape;972;p40"/>
          <p:cNvSpPr/>
          <p:nvPr/>
        </p:nvSpPr>
        <p:spPr>
          <a:xfrm>
            <a:off x="4703950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3" name="Google Shape;973;p40"/>
          <p:cNvSpPr/>
          <p:nvPr/>
        </p:nvSpPr>
        <p:spPr>
          <a:xfrm>
            <a:off x="5089250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4" name="Google Shape;974;p40"/>
          <p:cNvSpPr/>
          <p:nvPr/>
        </p:nvSpPr>
        <p:spPr>
          <a:xfrm>
            <a:off x="5331400" y="23879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" name="Google Shape;975;p40"/>
          <p:cNvSpPr/>
          <p:nvPr/>
        </p:nvSpPr>
        <p:spPr>
          <a:xfrm>
            <a:off x="3842978" y="2366900"/>
            <a:ext cx="18774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6" name="Google Shape;976;p40"/>
          <p:cNvSpPr/>
          <p:nvPr/>
        </p:nvSpPr>
        <p:spPr>
          <a:xfrm>
            <a:off x="4214188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7" name="Google Shape;977;p40"/>
          <p:cNvSpPr/>
          <p:nvPr/>
        </p:nvSpPr>
        <p:spPr>
          <a:xfrm>
            <a:off x="4243250" y="17623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8" name="Google Shape;978;p40"/>
          <p:cNvSpPr/>
          <p:nvPr/>
        </p:nvSpPr>
        <p:spPr>
          <a:xfrm>
            <a:off x="4489850" y="16364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9" name="Google Shape;979;p40"/>
          <p:cNvSpPr/>
          <p:nvPr/>
        </p:nvSpPr>
        <p:spPr>
          <a:xfrm>
            <a:off x="4476475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0" name="Google Shape;980;p40"/>
          <p:cNvSpPr/>
          <p:nvPr/>
        </p:nvSpPr>
        <p:spPr>
          <a:xfrm>
            <a:off x="4771850" y="1408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1" name="Google Shape;981;p40"/>
          <p:cNvSpPr/>
          <p:nvPr/>
        </p:nvSpPr>
        <p:spPr>
          <a:xfrm>
            <a:off x="4771850" y="1805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2" name="Google Shape;982;p40"/>
          <p:cNvSpPr/>
          <p:nvPr/>
        </p:nvSpPr>
        <p:spPr>
          <a:xfrm>
            <a:off x="5046850" y="1244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3" name="Google Shape;983;p40"/>
          <p:cNvSpPr/>
          <p:nvPr/>
        </p:nvSpPr>
        <p:spPr>
          <a:xfrm>
            <a:off x="5039738" y="1750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4" name="Google Shape;984;p40"/>
          <p:cNvSpPr/>
          <p:nvPr/>
        </p:nvSpPr>
        <p:spPr>
          <a:xfrm>
            <a:off x="5089250" y="2036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5" name="Google Shape;985;p40"/>
          <p:cNvSpPr/>
          <p:nvPr/>
        </p:nvSpPr>
        <p:spPr>
          <a:xfrm>
            <a:off x="5333650" y="16861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6" name="Google Shape;986;p40"/>
          <p:cNvSpPr/>
          <p:nvPr/>
        </p:nvSpPr>
        <p:spPr>
          <a:xfrm>
            <a:off x="4273251" y="1186625"/>
            <a:ext cx="1447200" cy="12177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7" name="Google Shape;987;p40"/>
          <p:cNvSpPr/>
          <p:nvPr/>
        </p:nvSpPr>
        <p:spPr>
          <a:xfrm>
            <a:off x="5836225" y="4812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8" name="Google Shape;988;p40"/>
          <p:cNvSpPr/>
          <p:nvPr/>
        </p:nvSpPr>
        <p:spPr>
          <a:xfrm>
            <a:off x="60748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p40"/>
          <p:cNvSpPr/>
          <p:nvPr/>
        </p:nvSpPr>
        <p:spPr>
          <a:xfrm>
            <a:off x="5889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0" name="Google Shape;990;p40"/>
          <p:cNvSpPr/>
          <p:nvPr/>
        </p:nvSpPr>
        <p:spPr>
          <a:xfrm>
            <a:off x="63796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" name="Google Shape;991;p40"/>
          <p:cNvSpPr/>
          <p:nvPr/>
        </p:nvSpPr>
        <p:spPr>
          <a:xfrm>
            <a:off x="638622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2" name="Google Shape;992;p40"/>
          <p:cNvSpPr/>
          <p:nvPr/>
        </p:nvSpPr>
        <p:spPr>
          <a:xfrm>
            <a:off x="58954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3" name="Google Shape;993;p40"/>
          <p:cNvSpPr/>
          <p:nvPr/>
        </p:nvSpPr>
        <p:spPr>
          <a:xfrm>
            <a:off x="6107725" y="1520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4" name="Google Shape;994;p40"/>
          <p:cNvSpPr/>
          <p:nvPr/>
        </p:nvSpPr>
        <p:spPr>
          <a:xfrm>
            <a:off x="6457250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5" name="Google Shape;995;p40"/>
          <p:cNvSpPr/>
          <p:nvPr/>
        </p:nvSpPr>
        <p:spPr>
          <a:xfrm>
            <a:off x="66633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6" name="Google Shape;996;p40"/>
          <p:cNvSpPr/>
          <p:nvPr/>
        </p:nvSpPr>
        <p:spPr>
          <a:xfrm>
            <a:off x="6580575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7" name="Google Shape;997;p40"/>
          <p:cNvSpPr/>
          <p:nvPr/>
        </p:nvSpPr>
        <p:spPr>
          <a:xfrm>
            <a:off x="5734350" y="337775"/>
            <a:ext cx="1190700" cy="1585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8" name="Google Shape;998;p40"/>
          <p:cNvSpPr/>
          <p:nvPr/>
        </p:nvSpPr>
        <p:spPr>
          <a:xfrm>
            <a:off x="6839300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" name="Google Shape;999;p40"/>
          <p:cNvSpPr/>
          <p:nvPr/>
        </p:nvSpPr>
        <p:spPr>
          <a:xfrm>
            <a:off x="7086275" y="8487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0" name="Google Shape;1000;p40"/>
          <p:cNvSpPr/>
          <p:nvPr/>
        </p:nvSpPr>
        <p:spPr>
          <a:xfrm>
            <a:off x="749052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1" name="Google Shape;1001;p40"/>
          <p:cNvSpPr/>
          <p:nvPr/>
        </p:nvSpPr>
        <p:spPr>
          <a:xfrm>
            <a:off x="77928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2" name="Google Shape;1002;p40"/>
          <p:cNvSpPr/>
          <p:nvPr/>
        </p:nvSpPr>
        <p:spPr>
          <a:xfrm>
            <a:off x="7982075" y="946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3" name="Google Shape;1003;p40"/>
          <p:cNvSpPr/>
          <p:nvPr/>
        </p:nvSpPr>
        <p:spPr>
          <a:xfrm>
            <a:off x="7725600" y="1017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4" name="Google Shape;1004;p40"/>
          <p:cNvSpPr/>
          <p:nvPr/>
        </p:nvSpPr>
        <p:spPr>
          <a:xfrm>
            <a:off x="7430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5" name="Google Shape;1005;p40"/>
          <p:cNvSpPr/>
          <p:nvPr/>
        </p:nvSpPr>
        <p:spPr>
          <a:xfrm>
            <a:off x="7184150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6" name="Google Shape;1006;p40"/>
          <p:cNvSpPr/>
          <p:nvPr/>
        </p:nvSpPr>
        <p:spPr>
          <a:xfrm>
            <a:off x="6882775" y="13518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7" name="Google Shape;1007;p40"/>
          <p:cNvSpPr/>
          <p:nvPr/>
        </p:nvSpPr>
        <p:spPr>
          <a:xfrm>
            <a:off x="7787650" y="1345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8" name="Google Shape;1008;p40"/>
          <p:cNvSpPr/>
          <p:nvPr/>
        </p:nvSpPr>
        <p:spPr>
          <a:xfrm>
            <a:off x="6919475" y="547625"/>
            <a:ext cx="1357500" cy="11385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09" name="Google Shape;1009;p40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0" name="Google Shape;1010;p40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2500" y="2130650"/>
            <a:ext cx="1257675" cy="194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41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98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16" name="Google Shape;1016;p41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7" name="Google Shape;1017;p41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8" name="Google Shape;1018;p41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9" name="Google Shape;1019;p41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0" name="Google Shape;1020;p41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1" name="Google Shape;1021;p41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2" name="Google Shape;1022;p41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3" name="Google Shape;1023;p41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4" name="Google Shape;1024;p41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5" name="Google Shape;1025;p41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6" name="Google Shape;1026;p41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7" name="Google Shape;1027;p41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8" name="Google Shape;1028;p41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9" name="Google Shape;1029;p41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0" name="Google Shape;1030;p41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1" name="Google Shape;1031;p41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2" name="Google Shape;1032;p41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3" name="Google Shape;1033;p41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4" name="Google Shape;1034;p41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5" name="Google Shape;1035;p41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6" name="Google Shape;1036;p41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7" name="Google Shape;1037;p41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8" name="Google Shape;1038;p41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9" name="Google Shape;1039;p41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0" name="Google Shape;1040;p41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1" name="Google Shape;1041;p41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2" name="Google Shape;1042;p41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3" name="Google Shape;1043;p41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4" name="Google Shape;1044;p41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5" name="Google Shape;1045;p41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6" name="Google Shape;1046;p41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7" name="Google Shape;1047;p41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8" name="Google Shape;1048;p41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9" name="Google Shape;1049;p41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0" name="Google Shape;1050;p41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1" name="Google Shape;1051;p41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2" name="Google Shape;1052;p41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3" name="Google Shape;1053;p41"/>
          <p:cNvSpPr/>
          <p:nvPr/>
        </p:nvSpPr>
        <p:spPr>
          <a:xfrm>
            <a:off x="3212425" y="12562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4" name="Google Shape;1054;p41"/>
          <p:cNvSpPr/>
          <p:nvPr/>
        </p:nvSpPr>
        <p:spPr>
          <a:xfrm>
            <a:off x="3400275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5" name="Google Shape;1055;p41"/>
          <p:cNvSpPr/>
          <p:nvPr/>
        </p:nvSpPr>
        <p:spPr>
          <a:xfrm>
            <a:off x="3309313" y="1897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6" name="Google Shape;1056;p41"/>
          <p:cNvSpPr/>
          <p:nvPr/>
        </p:nvSpPr>
        <p:spPr>
          <a:xfrm>
            <a:off x="3269500" y="234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7" name="Google Shape;1057;p41"/>
          <p:cNvSpPr/>
          <p:nvPr/>
        </p:nvSpPr>
        <p:spPr>
          <a:xfrm>
            <a:off x="349857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8" name="Google Shape;1058;p41"/>
          <p:cNvSpPr/>
          <p:nvPr/>
        </p:nvSpPr>
        <p:spPr>
          <a:xfrm>
            <a:off x="3707475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9" name="Google Shape;1059;p41"/>
          <p:cNvSpPr/>
          <p:nvPr/>
        </p:nvSpPr>
        <p:spPr>
          <a:xfrm>
            <a:off x="3707475" y="1813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0" name="Google Shape;1060;p41"/>
          <p:cNvSpPr/>
          <p:nvPr/>
        </p:nvSpPr>
        <p:spPr>
          <a:xfrm>
            <a:off x="3724425" y="2179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1" name="Google Shape;1061;p41"/>
          <p:cNvSpPr/>
          <p:nvPr/>
        </p:nvSpPr>
        <p:spPr>
          <a:xfrm>
            <a:off x="3985975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2" name="Google Shape;1062;p41"/>
          <p:cNvSpPr/>
          <p:nvPr/>
        </p:nvSpPr>
        <p:spPr>
          <a:xfrm>
            <a:off x="3966588" y="17755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3" name="Google Shape;1063;p41"/>
          <p:cNvSpPr/>
          <p:nvPr/>
        </p:nvSpPr>
        <p:spPr>
          <a:xfrm>
            <a:off x="3269500" y="1186625"/>
            <a:ext cx="974100" cy="15045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4" name="Google Shape;1064;p41"/>
          <p:cNvSpPr/>
          <p:nvPr/>
        </p:nvSpPr>
        <p:spPr>
          <a:xfrm>
            <a:off x="2650275" y="2722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5" name="Google Shape;1065;p41"/>
          <p:cNvSpPr/>
          <p:nvPr/>
        </p:nvSpPr>
        <p:spPr>
          <a:xfrm>
            <a:off x="2802675" y="2874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6" name="Google Shape;1066;p41"/>
          <p:cNvSpPr/>
          <p:nvPr/>
        </p:nvSpPr>
        <p:spPr>
          <a:xfrm>
            <a:off x="2627975" y="34812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7" name="Google Shape;1067;p41"/>
          <p:cNvSpPr/>
          <p:nvPr/>
        </p:nvSpPr>
        <p:spPr>
          <a:xfrm>
            <a:off x="2267525" y="3681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8" name="Google Shape;1068;p41"/>
          <p:cNvSpPr/>
          <p:nvPr/>
        </p:nvSpPr>
        <p:spPr>
          <a:xfrm>
            <a:off x="2925100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9" name="Google Shape;1069;p41"/>
          <p:cNvSpPr/>
          <p:nvPr/>
        </p:nvSpPr>
        <p:spPr>
          <a:xfrm>
            <a:off x="3120975" y="36159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0" name="Google Shape;1070;p41"/>
          <p:cNvSpPr/>
          <p:nvPr/>
        </p:nvSpPr>
        <p:spPr>
          <a:xfrm>
            <a:off x="3165563" y="3145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1" name="Google Shape;1071;p41"/>
          <p:cNvSpPr/>
          <p:nvPr/>
        </p:nvSpPr>
        <p:spPr>
          <a:xfrm>
            <a:off x="3215175" y="2765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2" name="Google Shape;1072;p41"/>
          <p:cNvSpPr/>
          <p:nvPr/>
        </p:nvSpPr>
        <p:spPr>
          <a:xfrm>
            <a:off x="3458788" y="2979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3" name="Google Shape;1073;p41"/>
          <p:cNvSpPr/>
          <p:nvPr/>
        </p:nvSpPr>
        <p:spPr>
          <a:xfrm>
            <a:off x="3355150" y="33979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4" name="Google Shape;1074;p41"/>
          <p:cNvSpPr/>
          <p:nvPr/>
        </p:nvSpPr>
        <p:spPr>
          <a:xfrm>
            <a:off x="2267525" y="2752900"/>
            <a:ext cx="15357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5" name="Google Shape;1075;p41"/>
          <p:cNvSpPr/>
          <p:nvPr/>
        </p:nvSpPr>
        <p:spPr>
          <a:xfrm>
            <a:off x="3813072" y="27529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6" name="Google Shape;1076;p41"/>
          <p:cNvSpPr/>
          <p:nvPr/>
        </p:nvSpPr>
        <p:spPr>
          <a:xfrm>
            <a:off x="4040175" y="298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7" name="Google Shape;1077;p41"/>
          <p:cNvSpPr/>
          <p:nvPr/>
        </p:nvSpPr>
        <p:spPr>
          <a:xfrm>
            <a:off x="4243250" y="26227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8" name="Google Shape;1078;p41"/>
          <p:cNvSpPr/>
          <p:nvPr/>
        </p:nvSpPr>
        <p:spPr>
          <a:xfrm>
            <a:off x="4489375" y="28744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9" name="Google Shape;1079;p41"/>
          <p:cNvSpPr/>
          <p:nvPr/>
        </p:nvSpPr>
        <p:spPr>
          <a:xfrm>
            <a:off x="4865175" y="30303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0" name="Google Shape;1080;p41"/>
          <p:cNvSpPr/>
          <p:nvPr/>
        </p:nvSpPr>
        <p:spPr>
          <a:xfrm>
            <a:off x="5277675" y="27220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1" name="Google Shape;1081;p41"/>
          <p:cNvSpPr/>
          <p:nvPr/>
        </p:nvSpPr>
        <p:spPr>
          <a:xfrm>
            <a:off x="4826575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2" name="Google Shape;1082;p41"/>
          <p:cNvSpPr/>
          <p:nvPr/>
        </p:nvSpPr>
        <p:spPr>
          <a:xfrm>
            <a:off x="4703950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3" name="Google Shape;1083;p41"/>
          <p:cNvSpPr/>
          <p:nvPr/>
        </p:nvSpPr>
        <p:spPr>
          <a:xfrm>
            <a:off x="5089250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4" name="Google Shape;1084;p41"/>
          <p:cNvSpPr/>
          <p:nvPr/>
        </p:nvSpPr>
        <p:spPr>
          <a:xfrm>
            <a:off x="5331400" y="23879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5" name="Google Shape;1085;p41"/>
          <p:cNvSpPr/>
          <p:nvPr/>
        </p:nvSpPr>
        <p:spPr>
          <a:xfrm>
            <a:off x="3842978" y="2366900"/>
            <a:ext cx="18774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6" name="Google Shape;1086;p41"/>
          <p:cNvSpPr/>
          <p:nvPr/>
        </p:nvSpPr>
        <p:spPr>
          <a:xfrm>
            <a:off x="4214188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7" name="Google Shape;1087;p41"/>
          <p:cNvSpPr/>
          <p:nvPr/>
        </p:nvSpPr>
        <p:spPr>
          <a:xfrm>
            <a:off x="4243250" y="17623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8" name="Google Shape;1088;p41"/>
          <p:cNvSpPr/>
          <p:nvPr/>
        </p:nvSpPr>
        <p:spPr>
          <a:xfrm>
            <a:off x="4489850" y="16364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9" name="Google Shape;1089;p41"/>
          <p:cNvSpPr/>
          <p:nvPr/>
        </p:nvSpPr>
        <p:spPr>
          <a:xfrm>
            <a:off x="4476475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0" name="Google Shape;1090;p41"/>
          <p:cNvSpPr/>
          <p:nvPr/>
        </p:nvSpPr>
        <p:spPr>
          <a:xfrm>
            <a:off x="4771850" y="1408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1" name="Google Shape;1091;p41"/>
          <p:cNvSpPr/>
          <p:nvPr/>
        </p:nvSpPr>
        <p:spPr>
          <a:xfrm>
            <a:off x="4771850" y="1805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2" name="Google Shape;1092;p41"/>
          <p:cNvSpPr/>
          <p:nvPr/>
        </p:nvSpPr>
        <p:spPr>
          <a:xfrm>
            <a:off x="5046850" y="1244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3" name="Google Shape;1093;p41"/>
          <p:cNvSpPr/>
          <p:nvPr/>
        </p:nvSpPr>
        <p:spPr>
          <a:xfrm>
            <a:off x="5039738" y="1750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4" name="Google Shape;1094;p41"/>
          <p:cNvSpPr/>
          <p:nvPr/>
        </p:nvSpPr>
        <p:spPr>
          <a:xfrm>
            <a:off x="5089250" y="2036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5" name="Google Shape;1095;p41"/>
          <p:cNvSpPr/>
          <p:nvPr/>
        </p:nvSpPr>
        <p:spPr>
          <a:xfrm>
            <a:off x="5333650" y="16861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6" name="Google Shape;1096;p41"/>
          <p:cNvSpPr/>
          <p:nvPr/>
        </p:nvSpPr>
        <p:spPr>
          <a:xfrm>
            <a:off x="4273251" y="1186625"/>
            <a:ext cx="1447200" cy="12177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7" name="Google Shape;1097;p41"/>
          <p:cNvSpPr/>
          <p:nvPr/>
        </p:nvSpPr>
        <p:spPr>
          <a:xfrm>
            <a:off x="5836225" y="4812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p41"/>
          <p:cNvSpPr/>
          <p:nvPr/>
        </p:nvSpPr>
        <p:spPr>
          <a:xfrm>
            <a:off x="60748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9" name="Google Shape;1099;p41"/>
          <p:cNvSpPr/>
          <p:nvPr/>
        </p:nvSpPr>
        <p:spPr>
          <a:xfrm>
            <a:off x="5889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0" name="Google Shape;1100;p41"/>
          <p:cNvSpPr/>
          <p:nvPr/>
        </p:nvSpPr>
        <p:spPr>
          <a:xfrm>
            <a:off x="63796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1" name="Google Shape;1101;p41"/>
          <p:cNvSpPr/>
          <p:nvPr/>
        </p:nvSpPr>
        <p:spPr>
          <a:xfrm>
            <a:off x="638622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2" name="Google Shape;1102;p41"/>
          <p:cNvSpPr/>
          <p:nvPr/>
        </p:nvSpPr>
        <p:spPr>
          <a:xfrm>
            <a:off x="58954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3" name="Google Shape;1103;p41"/>
          <p:cNvSpPr/>
          <p:nvPr/>
        </p:nvSpPr>
        <p:spPr>
          <a:xfrm>
            <a:off x="6107725" y="1520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4" name="Google Shape;1104;p41"/>
          <p:cNvSpPr/>
          <p:nvPr/>
        </p:nvSpPr>
        <p:spPr>
          <a:xfrm>
            <a:off x="6457250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5" name="Google Shape;1105;p41"/>
          <p:cNvSpPr/>
          <p:nvPr/>
        </p:nvSpPr>
        <p:spPr>
          <a:xfrm>
            <a:off x="66633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6" name="Google Shape;1106;p41"/>
          <p:cNvSpPr/>
          <p:nvPr/>
        </p:nvSpPr>
        <p:spPr>
          <a:xfrm>
            <a:off x="6580575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7" name="Google Shape;1107;p41"/>
          <p:cNvSpPr/>
          <p:nvPr/>
        </p:nvSpPr>
        <p:spPr>
          <a:xfrm>
            <a:off x="5734350" y="337775"/>
            <a:ext cx="1190700" cy="1585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8" name="Google Shape;1108;p41"/>
          <p:cNvSpPr/>
          <p:nvPr/>
        </p:nvSpPr>
        <p:spPr>
          <a:xfrm>
            <a:off x="6839300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9" name="Google Shape;1109;p41"/>
          <p:cNvSpPr/>
          <p:nvPr/>
        </p:nvSpPr>
        <p:spPr>
          <a:xfrm>
            <a:off x="7086275" y="8487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0" name="Google Shape;1110;p41"/>
          <p:cNvSpPr/>
          <p:nvPr/>
        </p:nvSpPr>
        <p:spPr>
          <a:xfrm>
            <a:off x="749052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1" name="Google Shape;1111;p41"/>
          <p:cNvSpPr/>
          <p:nvPr/>
        </p:nvSpPr>
        <p:spPr>
          <a:xfrm>
            <a:off x="77928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2" name="Google Shape;1112;p41"/>
          <p:cNvSpPr/>
          <p:nvPr/>
        </p:nvSpPr>
        <p:spPr>
          <a:xfrm>
            <a:off x="7982075" y="946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3" name="Google Shape;1113;p41"/>
          <p:cNvSpPr/>
          <p:nvPr/>
        </p:nvSpPr>
        <p:spPr>
          <a:xfrm>
            <a:off x="7725600" y="1017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4" name="Google Shape;1114;p41"/>
          <p:cNvSpPr/>
          <p:nvPr/>
        </p:nvSpPr>
        <p:spPr>
          <a:xfrm>
            <a:off x="7430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5" name="Google Shape;1115;p41"/>
          <p:cNvSpPr/>
          <p:nvPr/>
        </p:nvSpPr>
        <p:spPr>
          <a:xfrm>
            <a:off x="7184150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6" name="Google Shape;1116;p41"/>
          <p:cNvSpPr/>
          <p:nvPr/>
        </p:nvSpPr>
        <p:spPr>
          <a:xfrm>
            <a:off x="6882775" y="13518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7" name="Google Shape;1117;p41"/>
          <p:cNvSpPr/>
          <p:nvPr/>
        </p:nvSpPr>
        <p:spPr>
          <a:xfrm>
            <a:off x="7787650" y="1345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8" name="Google Shape;1118;p41"/>
          <p:cNvSpPr/>
          <p:nvPr/>
        </p:nvSpPr>
        <p:spPr>
          <a:xfrm>
            <a:off x="6919475" y="547625"/>
            <a:ext cx="1357500" cy="11385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19" name="Google Shape;1119;p41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41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2500" y="2130650"/>
            <a:ext cx="1257675" cy="194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1" name="Google Shape;1121;p41"/>
          <p:cNvSpPr/>
          <p:nvPr/>
        </p:nvSpPr>
        <p:spPr>
          <a:xfrm>
            <a:off x="6938950" y="1785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2" name="Google Shape;1122;p41"/>
          <p:cNvSpPr/>
          <p:nvPr/>
        </p:nvSpPr>
        <p:spPr>
          <a:xfrm>
            <a:off x="72681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3" name="Google Shape;1123;p41"/>
          <p:cNvSpPr/>
          <p:nvPr/>
        </p:nvSpPr>
        <p:spPr>
          <a:xfrm>
            <a:off x="7165975" y="2143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4" name="Google Shape;1124;p41"/>
          <p:cNvSpPr/>
          <p:nvPr/>
        </p:nvSpPr>
        <p:spPr>
          <a:xfrm>
            <a:off x="762902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5" name="Google Shape;1125;p41"/>
          <p:cNvSpPr/>
          <p:nvPr/>
        </p:nvSpPr>
        <p:spPr>
          <a:xfrm>
            <a:off x="7386875" y="2025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6" name="Google Shape;1126;p41"/>
          <p:cNvSpPr/>
          <p:nvPr/>
        </p:nvSpPr>
        <p:spPr>
          <a:xfrm>
            <a:off x="7641625" y="1744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7" name="Google Shape;1127;p41"/>
          <p:cNvSpPr/>
          <p:nvPr/>
        </p:nvSpPr>
        <p:spPr>
          <a:xfrm>
            <a:off x="8015100" y="1744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8" name="Google Shape;1128;p41"/>
          <p:cNvSpPr/>
          <p:nvPr/>
        </p:nvSpPr>
        <p:spPr>
          <a:xfrm>
            <a:off x="7957975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