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y="5143500" cx="9144000"/>
  <p:notesSz cx="6858000" cy="9144000"/>
  <p:embeddedFontLst>
    <p:embeddedFont>
      <p:font typeface="Montserrat"/>
      <p:regular r:id="rId41"/>
      <p:bold r:id="rId42"/>
      <p:italic r:id="rId43"/>
      <p:boldItalic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font" Target="fonts/Montserrat-bold.fntdata"/><Relationship Id="rId41" Type="http://schemas.openxmlformats.org/officeDocument/2006/relationships/font" Target="fonts/Montserrat-regular.fntdata"/><Relationship Id="rId22" Type="http://schemas.openxmlformats.org/officeDocument/2006/relationships/slide" Target="slides/slide17.xml"/><Relationship Id="rId44" Type="http://schemas.openxmlformats.org/officeDocument/2006/relationships/font" Target="fonts/Montserrat-boldItalic.fntdata"/><Relationship Id="rId21" Type="http://schemas.openxmlformats.org/officeDocument/2006/relationships/slide" Target="slides/slide16.xml"/><Relationship Id="rId43" Type="http://schemas.openxmlformats.org/officeDocument/2006/relationships/font" Target="fonts/Montserrat-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4871d4887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4871d488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f38c83e4e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f38c83e4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9f491727c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9f491727c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9f491727cf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9f491727c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9f491727cf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9f491727cf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9f491727cf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9f491727cf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9f491727cf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9f491727cf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9f491727cf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9f491727cf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9f491727cf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9f491727cf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9f491727cf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9f491727cf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9f491727cf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9f491727cf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9f491727cf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9f491727cf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9f491727cf_0_3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9f491727cf_0_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9f491727cf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9f491727cf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9f491727cf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9f491727cf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9f491727cf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9f491727cf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9f491727cf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9f491727cf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9f491727cf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39f491727cf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9f491727cf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9f491727cf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9f491727cf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9f491727cf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9f491727cf_0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39f491727cf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9f491727cf_0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9f491727cf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9f491727cf_0_3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39f491727cf_0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39f491727cf_0_3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39f491727cf_0_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39f491727cf_0_3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39f491727cf_0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9f491727cf_0_3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39f491727cf_0_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9f491727cf_0_3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39f491727cf_0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39f491727cf_0_4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39f491727cf_0_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9f491727cf_0_4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39f491727cf_0_4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39f491727cf_0_4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39f491727cf_0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39f491727cf_0_4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39f491727cf_0_4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9f491727cf_0_4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39f491727cf_0_4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39f49720b7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39f49720b7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39f49720b79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39f49720b7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39f491727cf_0_4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39f491727cf_0_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can we count these accurately?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" name="Google Shape;56;p13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Group by tens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6" name="Google Shape;66;p14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6" name="Google Shape;76;p15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/>
          <p:nvPr/>
        </p:nvSpPr>
        <p:spPr>
          <a:xfrm>
            <a:off x="2646800" y="161630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7" name="Google Shape;87;p16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6"/>
          <p:cNvSpPr/>
          <p:nvPr/>
        </p:nvSpPr>
        <p:spPr>
          <a:xfrm>
            <a:off x="2646800" y="161630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6"/>
          <p:cNvSpPr/>
          <p:nvPr/>
        </p:nvSpPr>
        <p:spPr>
          <a:xfrm>
            <a:off x="2430500" y="20877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9" name="Google Shape;99;p17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7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7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7"/>
          <p:cNvSpPr/>
          <p:nvPr/>
        </p:nvSpPr>
        <p:spPr>
          <a:xfrm>
            <a:off x="2646800" y="161630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7"/>
          <p:cNvSpPr/>
          <p:nvPr/>
        </p:nvSpPr>
        <p:spPr>
          <a:xfrm>
            <a:off x="2430500" y="20877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7"/>
          <p:cNvSpPr/>
          <p:nvPr/>
        </p:nvSpPr>
        <p:spPr>
          <a:xfrm>
            <a:off x="2646800" y="24318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2" name="Google Shape;112;p18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8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8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8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8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8"/>
          <p:cNvSpPr/>
          <p:nvPr/>
        </p:nvSpPr>
        <p:spPr>
          <a:xfrm>
            <a:off x="2646800" y="161630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8"/>
          <p:cNvSpPr/>
          <p:nvPr/>
        </p:nvSpPr>
        <p:spPr>
          <a:xfrm>
            <a:off x="2430500" y="20877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8"/>
          <p:cNvSpPr/>
          <p:nvPr/>
        </p:nvSpPr>
        <p:spPr>
          <a:xfrm>
            <a:off x="2646800" y="24318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8"/>
          <p:cNvSpPr/>
          <p:nvPr/>
        </p:nvSpPr>
        <p:spPr>
          <a:xfrm>
            <a:off x="2371500" y="27875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6" name="Google Shape;126;p19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9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9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9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9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9"/>
          <p:cNvSpPr/>
          <p:nvPr/>
        </p:nvSpPr>
        <p:spPr>
          <a:xfrm>
            <a:off x="2646800" y="161630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9"/>
          <p:cNvSpPr/>
          <p:nvPr/>
        </p:nvSpPr>
        <p:spPr>
          <a:xfrm>
            <a:off x="2430500" y="20877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9"/>
          <p:cNvSpPr/>
          <p:nvPr/>
        </p:nvSpPr>
        <p:spPr>
          <a:xfrm>
            <a:off x="2646800" y="24318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9"/>
          <p:cNvSpPr/>
          <p:nvPr/>
        </p:nvSpPr>
        <p:spPr>
          <a:xfrm>
            <a:off x="2371500" y="27875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9"/>
          <p:cNvSpPr/>
          <p:nvPr/>
        </p:nvSpPr>
        <p:spPr>
          <a:xfrm>
            <a:off x="2143450" y="31294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0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1" name="Google Shape;141;p20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0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0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0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0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0"/>
          <p:cNvSpPr/>
          <p:nvPr/>
        </p:nvSpPr>
        <p:spPr>
          <a:xfrm>
            <a:off x="2646800" y="161630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0"/>
          <p:cNvSpPr/>
          <p:nvPr/>
        </p:nvSpPr>
        <p:spPr>
          <a:xfrm>
            <a:off x="2430500" y="20877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0"/>
          <p:cNvSpPr/>
          <p:nvPr/>
        </p:nvSpPr>
        <p:spPr>
          <a:xfrm>
            <a:off x="2646800" y="24318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0"/>
          <p:cNvSpPr/>
          <p:nvPr/>
        </p:nvSpPr>
        <p:spPr>
          <a:xfrm>
            <a:off x="2371500" y="27875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0"/>
          <p:cNvSpPr/>
          <p:nvPr/>
        </p:nvSpPr>
        <p:spPr>
          <a:xfrm>
            <a:off x="2143450" y="31294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0"/>
          <p:cNvSpPr/>
          <p:nvPr/>
        </p:nvSpPr>
        <p:spPr>
          <a:xfrm>
            <a:off x="2646800" y="31294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1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7" name="Google Shape;157;p21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1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1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1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1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1"/>
          <p:cNvSpPr/>
          <p:nvPr/>
        </p:nvSpPr>
        <p:spPr>
          <a:xfrm>
            <a:off x="2646800" y="161630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1"/>
          <p:cNvSpPr/>
          <p:nvPr/>
        </p:nvSpPr>
        <p:spPr>
          <a:xfrm>
            <a:off x="2430500" y="20877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1"/>
          <p:cNvSpPr/>
          <p:nvPr/>
        </p:nvSpPr>
        <p:spPr>
          <a:xfrm>
            <a:off x="2646800" y="24318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1"/>
          <p:cNvSpPr/>
          <p:nvPr/>
        </p:nvSpPr>
        <p:spPr>
          <a:xfrm>
            <a:off x="2371500" y="27875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1"/>
          <p:cNvSpPr/>
          <p:nvPr/>
        </p:nvSpPr>
        <p:spPr>
          <a:xfrm>
            <a:off x="2143450" y="31294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1"/>
          <p:cNvSpPr/>
          <p:nvPr/>
        </p:nvSpPr>
        <p:spPr>
          <a:xfrm>
            <a:off x="2646800" y="31294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1"/>
          <p:cNvSpPr/>
          <p:nvPr/>
        </p:nvSpPr>
        <p:spPr>
          <a:xfrm>
            <a:off x="2518850" y="348740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2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4" name="Google Shape;174;p22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2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2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2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2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2"/>
          <p:cNvSpPr/>
          <p:nvPr/>
        </p:nvSpPr>
        <p:spPr>
          <a:xfrm>
            <a:off x="2646800" y="161630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2"/>
          <p:cNvSpPr/>
          <p:nvPr/>
        </p:nvSpPr>
        <p:spPr>
          <a:xfrm>
            <a:off x="2430500" y="20877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2"/>
          <p:cNvSpPr/>
          <p:nvPr/>
        </p:nvSpPr>
        <p:spPr>
          <a:xfrm>
            <a:off x="2646800" y="24318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2"/>
          <p:cNvSpPr/>
          <p:nvPr/>
        </p:nvSpPr>
        <p:spPr>
          <a:xfrm>
            <a:off x="2371500" y="27875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2"/>
          <p:cNvSpPr/>
          <p:nvPr/>
        </p:nvSpPr>
        <p:spPr>
          <a:xfrm>
            <a:off x="2143450" y="31294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2"/>
          <p:cNvSpPr/>
          <p:nvPr/>
        </p:nvSpPr>
        <p:spPr>
          <a:xfrm>
            <a:off x="2646800" y="31294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2"/>
          <p:cNvSpPr/>
          <p:nvPr/>
        </p:nvSpPr>
        <p:spPr>
          <a:xfrm>
            <a:off x="2518850" y="348740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2"/>
          <p:cNvSpPr/>
          <p:nvPr/>
        </p:nvSpPr>
        <p:spPr>
          <a:xfrm>
            <a:off x="3379400" y="161630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3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2" name="Google Shape;192;p23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3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3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3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3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3"/>
          <p:cNvSpPr/>
          <p:nvPr/>
        </p:nvSpPr>
        <p:spPr>
          <a:xfrm>
            <a:off x="2646800" y="161630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3"/>
          <p:cNvSpPr/>
          <p:nvPr/>
        </p:nvSpPr>
        <p:spPr>
          <a:xfrm>
            <a:off x="2430500" y="20877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3"/>
          <p:cNvSpPr/>
          <p:nvPr/>
        </p:nvSpPr>
        <p:spPr>
          <a:xfrm>
            <a:off x="2646800" y="24318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3"/>
          <p:cNvSpPr/>
          <p:nvPr/>
        </p:nvSpPr>
        <p:spPr>
          <a:xfrm>
            <a:off x="2371500" y="27875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3"/>
          <p:cNvSpPr/>
          <p:nvPr/>
        </p:nvSpPr>
        <p:spPr>
          <a:xfrm>
            <a:off x="2143450" y="31294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3"/>
          <p:cNvSpPr/>
          <p:nvPr/>
        </p:nvSpPr>
        <p:spPr>
          <a:xfrm>
            <a:off x="2646800" y="31294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3"/>
          <p:cNvSpPr/>
          <p:nvPr/>
        </p:nvSpPr>
        <p:spPr>
          <a:xfrm>
            <a:off x="2518850" y="348740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3"/>
          <p:cNvSpPr/>
          <p:nvPr/>
        </p:nvSpPr>
        <p:spPr>
          <a:xfrm>
            <a:off x="3379400" y="161630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3"/>
          <p:cNvSpPr/>
          <p:nvPr/>
        </p:nvSpPr>
        <p:spPr>
          <a:xfrm>
            <a:off x="3490275" y="20877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4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1" name="Google Shape;211;p24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4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4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4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4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4"/>
          <p:cNvSpPr/>
          <p:nvPr/>
        </p:nvSpPr>
        <p:spPr>
          <a:xfrm>
            <a:off x="2646800" y="161630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4"/>
          <p:cNvSpPr/>
          <p:nvPr/>
        </p:nvSpPr>
        <p:spPr>
          <a:xfrm>
            <a:off x="2430500" y="20877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4"/>
          <p:cNvSpPr/>
          <p:nvPr/>
        </p:nvSpPr>
        <p:spPr>
          <a:xfrm>
            <a:off x="2646800" y="24318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4"/>
          <p:cNvSpPr/>
          <p:nvPr/>
        </p:nvSpPr>
        <p:spPr>
          <a:xfrm>
            <a:off x="2371500" y="27875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4"/>
          <p:cNvSpPr/>
          <p:nvPr/>
        </p:nvSpPr>
        <p:spPr>
          <a:xfrm>
            <a:off x="2143450" y="31294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4"/>
          <p:cNvSpPr/>
          <p:nvPr/>
        </p:nvSpPr>
        <p:spPr>
          <a:xfrm>
            <a:off x="2646800" y="31294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4"/>
          <p:cNvSpPr/>
          <p:nvPr/>
        </p:nvSpPr>
        <p:spPr>
          <a:xfrm>
            <a:off x="2518850" y="348740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24"/>
          <p:cNvSpPr/>
          <p:nvPr/>
        </p:nvSpPr>
        <p:spPr>
          <a:xfrm>
            <a:off x="3379400" y="161630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4"/>
          <p:cNvSpPr/>
          <p:nvPr/>
        </p:nvSpPr>
        <p:spPr>
          <a:xfrm>
            <a:off x="3490275" y="20877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4"/>
          <p:cNvSpPr/>
          <p:nvPr/>
        </p:nvSpPr>
        <p:spPr>
          <a:xfrm>
            <a:off x="3104100" y="359700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25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5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5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5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5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5"/>
          <p:cNvSpPr/>
          <p:nvPr/>
        </p:nvSpPr>
        <p:spPr>
          <a:xfrm>
            <a:off x="2646800" y="161630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5"/>
          <p:cNvSpPr/>
          <p:nvPr/>
        </p:nvSpPr>
        <p:spPr>
          <a:xfrm>
            <a:off x="2430500" y="20877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5"/>
          <p:cNvSpPr/>
          <p:nvPr/>
        </p:nvSpPr>
        <p:spPr>
          <a:xfrm>
            <a:off x="2646800" y="24318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5"/>
          <p:cNvSpPr/>
          <p:nvPr/>
        </p:nvSpPr>
        <p:spPr>
          <a:xfrm>
            <a:off x="2371500" y="27875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5"/>
          <p:cNvSpPr/>
          <p:nvPr/>
        </p:nvSpPr>
        <p:spPr>
          <a:xfrm>
            <a:off x="2143450" y="31294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5"/>
          <p:cNvSpPr/>
          <p:nvPr/>
        </p:nvSpPr>
        <p:spPr>
          <a:xfrm>
            <a:off x="2646800" y="31294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5"/>
          <p:cNvSpPr/>
          <p:nvPr/>
        </p:nvSpPr>
        <p:spPr>
          <a:xfrm>
            <a:off x="2518850" y="348740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5"/>
          <p:cNvSpPr/>
          <p:nvPr/>
        </p:nvSpPr>
        <p:spPr>
          <a:xfrm>
            <a:off x="3379400" y="161630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5"/>
          <p:cNvSpPr/>
          <p:nvPr/>
        </p:nvSpPr>
        <p:spPr>
          <a:xfrm>
            <a:off x="3490275" y="20877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5"/>
          <p:cNvSpPr/>
          <p:nvPr/>
        </p:nvSpPr>
        <p:spPr>
          <a:xfrm>
            <a:off x="3104100" y="359700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5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Record the ten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26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6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6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6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6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6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Record the ten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6" name="Google Shape;256;p26"/>
          <p:cNvSpPr/>
          <p:nvPr/>
        </p:nvSpPr>
        <p:spPr>
          <a:xfrm>
            <a:off x="1962950" y="1551375"/>
            <a:ext cx="2153250" cy="2669450"/>
          </a:xfrm>
          <a:custGeom>
            <a:rect b="b" l="l" r="r" t="t"/>
            <a:pathLst>
              <a:path extrusionOk="0" h="106778" w="86130">
                <a:moveTo>
                  <a:pt x="11208" y="0"/>
                </a:moveTo>
                <a:lnTo>
                  <a:pt x="86130" y="1769"/>
                </a:lnTo>
                <a:lnTo>
                  <a:pt x="82591" y="46605"/>
                </a:lnTo>
                <a:lnTo>
                  <a:pt x="63123" y="80231"/>
                </a:lnTo>
                <a:lnTo>
                  <a:pt x="76691" y="106778"/>
                </a:lnTo>
                <a:lnTo>
                  <a:pt x="0" y="8495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27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7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7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7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7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7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Count the next ten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7" name="Google Shape;267;p27"/>
          <p:cNvSpPr/>
          <p:nvPr/>
        </p:nvSpPr>
        <p:spPr>
          <a:xfrm>
            <a:off x="1962950" y="1551375"/>
            <a:ext cx="2153250" cy="2669450"/>
          </a:xfrm>
          <a:custGeom>
            <a:rect b="b" l="l" r="r" t="t"/>
            <a:pathLst>
              <a:path extrusionOk="0" h="106778" w="86130">
                <a:moveTo>
                  <a:pt x="11208" y="0"/>
                </a:moveTo>
                <a:lnTo>
                  <a:pt x="86130" y="1769"/>
                </a:lnTo>
                <a:lnTo>
                  <a:pt x="82591" y="46605"/>
                </a:lnTo>
                <a:lnTo>
                  <a:pt x="63123" y="80231"/>
                </a:lnTo>
                <a:lnTo>
                  <a:pt x="76691" y="106778"/>
                </a:lnTo>
                <a:lnTo>
                  <a:pt x="0" y="8495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28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8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8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8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8" name="Google Shape;278;p28"/>
          <p:cNvSpPr/>
          <p:nvPr/>
        </p:nvSpPr>
        <p:spPr>
          <a:xfrm>
            <a:off x="1962950" y="1551375"/>
            <a:ext cx="2153250" cy="2669450"/>
          </a:xfrm>
          <a:custGeom>
            <a:rect b="b" l="l" r="r" t="t"/>
            <a:pathLst>
              <a:path extrusionOk="0" h="106778" w="86130">
                <a:moveTo>
                  <a:pt x="11208" y="0"/>
                </a:moveTo>
                <a:lnTo>
                  <a:pt x="86130" y="1769"/>
                </a:lnTo>
                <a:lnTo>
                  <a:pt x="82591" y="46605"/>
                </a:lnTo>
                <a:lnTo>
                  <a:pt x="63123" y="80231"/>
                </a:lnTo>
                <a:lnTo>
                  <a:pt x="76691" y="106778"/>
                </a:lnTo>
                <a:lnTo>
                  <a:pt x="0" y="8495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79" name="Google Shape;279;p28"/>
          <p:cNvSpPr/>
          <p:nvPr/>
        </p:nvSpPr>
        <p:spPr>
          <a:xfrm>
            <a:off x="4047900" y="15527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29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9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9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9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0" name="Google Shape;290;p29"/>
          <p:cNvSpPr/>
          <p:nvPr/>
        </p:nvSpPr>
        <p:spPr>
          <a:xfrm>
            <a:off x="1962950" y="1551375"/>
            <a:ext cx="2153250" cy="2669450"/>
          </a:xfrm>
          <a:custGeom>
            <a:rect b="b" l="l" r="r" t="t"/>
            <a:pathLst>
              <a:path extrusionOk="0" h="106778" w="86130">
                <a:moveTo>
                  <a:pt x="11208" y="0"/>
                </a:moveTo>
                <a:lnTo>
                  <a:pt x="86130" y="1769"/>
                </a:lnTo>
                <a:lnTo>
                  <a:pt x="82591" y="46605"/>
                </a:lnTo>
                <a:lnTo>
                  <a:pt x="63123" y="80231"/>
                </a:lnTo>
                <a:lnTo>
                  <a:pt x="76691" y="106778"/>
                </a:lnTo>
                <a:lnTo>
                  <a:pt x="0" y="8495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91" name="Google Shape;291;p29"/>
          <p:cNvSpPr/>
          <p:nvPr/>
        </p:nvSpPr>
        <p:spPr>
          <a:xfrm>
            <a:off x="4047900" y="15527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29"/>
          <p:cNvSpPr/>
          <p:nvPr/>
        </p:nvSpPr>
        <p:spPr>
          <a:xfrm>
            <a:off x="4572000" y="16461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30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30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0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30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0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0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3" name="Google Shape;303;p30"/>
          <p:cNvSpPr/>
          <p:nvPr/>
        </p:nvSpPr>
        <p:spPr>
          <a:xfrm>
            <a:off x="1962950" y="1551375"/>
            <a:ext cx="2153250" cy="2669450"/>
          </a:xfrm>
          <a:custGeom>
            <a:rect b="b" l="l" r="r" t="t"/>
            <a:pathLst>
              <a:path extrusionOk="0" h="106778" w="86130">
                <a:moveTo>
                  <a:pt x="11208" y="0"/>
                </a:moveTo>
                <a:lnTo>
                  <a:pt x="86130" y="1769"/>
                </a:lnTo>
                <a:lnTo>
                  <a:pt x="82591" y="46605"/>
                </a:lnTo>
                <a:lnTo>
                  <a:pt x="63123" y="80231"/>
                </a:lnTo>
                <a:lnTo>
                  <a:pt x="76691" y="106778"/>
                </a:lnTo>
                <a:lnTo>
                  <a:pt x="0" y="8495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04" name="Google Shape;304;p30"/>
          <p:cNvSpPr/>
          <p:nvPr/>
        </p:nvSpPr>
        <p:spPr>
          <a:xfrm>
            <a:off x="4047900" y="15527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30"/>
          <p:cNvSpPr/>
          <p:nvPr/>
        </p:nvSpPr>
        <p:spPr>
          <a:xfrm>
            <a:off x="4572000" y="16461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30"/>
          <p:cNvSpPr/>
          <p:nvPr/>
        </p:nvSpPr>
        <p:spPr>
          <a:xfrm>
            <a:off x="4205700" y="22188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31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1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1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1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1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1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7" name="Google Shape;317;p31"/>
          <p:cNvSpPr/>
          <p:nvPr/>
        </p:nvSpPr>
        <p:spPr>
          <a:xfrm>
            <a:off x="1962950" y="1551375"/>
            <a:ext cx="2153250" cy="2669450"/>
          </a:xfrm>
          <a:custGeom>
            <a:rect b="b" l="l" r="r" t="t"/>
            <a:pathLst>
              <a:path extrusionOk="0" h="106778" w="86130">
                <a:moveTo>
                  <a:pt x="11208" y="0"/>
                </a:moveTo>
                <a:lnTo>
                  <a:pt x="86130" y="1769"/>
                </a:lnTo>
                <a:lnTo>
                  <a:pt x="82591" y="46605"/>
                </a:lnTo>
                <a:lnTo>
                  <a:pt x="63123" y="80231"/>
                </a:lnTo>
                <a:lnTo>
                  <a:pt x="76691" y="106778"/>
                </a:lnTo>
                <a:lnTo>
                  <a:pt x="0" y="8495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18" name="Google Shape;318;p31"/>
          <p:cNvSpPr/>
          <p:nvPr/>
        </p:nvSpPr>
        <p:spPr>
          <a:xfrm>
            <a:off x="4047900" y="15527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31"/>
          <p:cNvSpPr/>
          <p:nvPr/>
        </p:nvSpPr>
        <p:spPr>
          <a:xfrm>
            <a:off x="4572000" y="16461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31"/>
          <p:cNvSpPr/>
          <p:nvPr/>
        </p:nvSpPr>
        <p:spPr>
          <a:xfrm>
            <a:off x="4205700" y="22188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31"/>
          <p:cNvSpPr/>
          <p:nvPr/>
        </p:nvSpPr>
        <p:spPr>
          <a:xfrm>
            <a:off x="3877413" y="266046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2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2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2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2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32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2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2" name="Google Shape;332;p32"/>
          <p:cNvSpPr/>
          <p:nvPr/>
        </p:nvSpPr>
        <p:spPr>
          <a:xfrm>
            <a:off x="1962950" y="1551375"/>
            <a:ext cx="2153250" cy="2669450"/>
          </a:xfrm>
          <a:custGeom>
            <a:rect b="b" l="l" r="r" t="t"/>
            <a:pathLst>
              <a:path extrusionOk="0" h="106778" w="86130">
                <a:moveTo>
                  <a:pt x="11208" y="0"/>
                </a:moveTo>
                <a:lnTo>
                  <a:pt x="86130" y="1769"/>
                </a:lnTo>
                <a:lnTo>
                  <a:pt x="82591" y="46605"/>
                </a:lnTo>
                <a:lnTo>
                  <a:pt x="63123" y="80231"/>
                </a:lnTo>
                <a:lnTo>
                  <a:pt x="76691" y="106778"/>
                </a:lnTo>
                <a:lnTo>
                  <a:pt x="0" y="8495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33" name="Google Shape;333;p32"/>
          <p:cNvSpPr/>
          <p:nvPr/>
        </p:nvSpPr>
        <p:spPr>
          <a:xfrm>
            <a:off x="4047900" y="15527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2"/>
          <p:cNvSpPr/>
          <p:nvPr/>
        </p:nvSpPr>
        <p:spPr>
          <a:xfrm>
            <a:off x="4572000" y="16461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2"/>
          <p:cNvSpPr/>
          <p:nvPr/>
        </p:nvSpPr>
        <p:spPr>
          <a:xfrm>
            <a:off x="4205700" y="22188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32"/>
          <p:cNvSpPr/>
          <p:nvPr/>
        </p:nvSpPr>
        <p:spPr>
          <a:xfrm>
            <a:off x="3877413" y="266046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32"/>
          <p:cNvSpPr/>
          <p:nvPr/>
        </p:nvSpPr>
        <p:spPr>
          <a:xfrm>
            <a:off x="3590669" y="32222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33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33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33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33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33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33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8" name="Google Shape;348;p33"/>
          <p:cNvSpPr/>
          <p:nvPr/>
        </p:nvSpPr>
        <p:spPr>
          <a:xfrm>
            <a:off x="1962950" y="1551375"/>
            <a:ext cx="2153250" cy="2669450"/>
          </a:xfrm>
          <a:custGeom>
            <a:rect b="b" l="l" r="r" t="t"/>
            <a:pathLst>
              <a:path extrusionOk="0" h="106778" w="86130">
                <a:moveTo>
                  <a:pt x="11208" y="0"/>
                </a:moveTo>
                <a:lnTo>
                  <a:pt x="86130" y="1769"/>
                </a:lnTo>
                <a:lnTo>
                  <a:pt x="82591" y="46605"/>
                </a:lnTo>
                <a:lnTo>
                  <a:pt x="63123" y="80231"/>
                </a:lnTo>
                <a:lnTo>
                  <a:pt x="76691" y="106778"/>
                </a:lnTo>
                <a:lnTo>
                  <a:pt x="0" y="8495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49" name="Google Shape;349;p33"/>
          <p:cNvSpPr/>
          <p:nvPr/>
        </p:nvSpPr>
        <p:spPr>
          <a:xfrm>
            <a:off x="4047900" y="15527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33"/>
          <p:cNvSpPr/>
          <p:nvPr/>
        </p:nvSpPr>
        <p:spPr>
          <a:xfrm>
            <a:off x="4572000" y="16461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33"/>
          <p:cNvSpPr/>
          <p:nvPr/>
        </p:nvSpPr>
        <p:spPr>
          <a:xfrm>
            <a:off x="4205700" y="22188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33"/>
          <p:cNvSpPr/>
          <p:nvPr/>
        </p:nvSpPr>
        <p:spPr>
          <a:xfrm>
            <a:off x="3877413" y="266046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33"/>
          <p:cNvSpPr/>
          <p:nvPr/>
        </p:nvSpPr>
        <p:spPr>
          <a:xfrm>
            <a:off x="3590669" y="32222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33"/>
          <p:cNvSpPr/>
          <p:nvPr/>
        </p:nvSpPr>
        <p:spPr>
          <a:xfrm>
            <a:off x="4116194" y="331096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34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34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34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34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34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4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5" name="Google Shape;365;p34"/>
          <p:cNvSpPr/>
          <p:nvPr/>
        </p:nvSpPr>
        <p:spPr>
          <a:xfrm>
            <a:off x="1962950" y="1551375"/>
            <a:ext cx="2153250" cy="2669450"/>
          </a:xfrm>
          <a:custGeom>
            <a:rect b="b" l="l" r="r" t="t"/>
            <a:pathLst>
              <a:path extrusionOk="0" h="106778" w="86130">
                <a:moveTo>
                  <a:pt x="11208" y="0"/>
                </a:moveTo>
                <a:lnTo>
                  <a:pt x="86130" y="1769"/>
                </a:lnTo>
                <a:lnTo>
                  <a:pt x="82591" y="46605"/>
                </a:lnTo>
                <a:lnTo>
                  <a:pt x="63123" y="80231"/>
                </a:lnTo>
                <a:lnTo>
                  <a:pt x="76691" y="106778"/>
                </a:lnTo>
                <a:lnTo>
                  <a:pt x="0" y="8495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66" name="Google Shape;366;p34"/>
          <p:cNvSpPr/>
          <p:nvPr/>
        </p:nvSpPr>
        <p:spPr>
          <a:xfrm>
            <a:off x="4047900" y="15527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34"/>
          <p:cNvSpPr/>
          <p:nvPr/>
        </p:nvSpPr>
        <p:spPr>
          <a:xfrm>
            <a:off x="4572000" y="16461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34"/>
          <p:cNvSpPr/>
          <p:nvPr/>
        </p:nvSpPr>
        <p:spPr>
          <a:xfrm>
            <a:off x="4205700" y="22188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34"/>
          <p:cNvSpPr/>
          <p:nvPr/>
        </p:nvSpPr>
        <p:spPr>
          <a:xfrm>
            <a:off x="3877413" y="266046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4"/>
          <p:cNvSpPr/>
          <p:nvPr/>
        </p:nvSpPr>
        <p:spPr>
          <a:xfrm>
            <a:off x="3590669" y="32222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34"/>
          <p:cNvSpPr/>
          <p:nvPr/>
        </p:nvSpPr>
        <p:spPr>
          <a:xfrm>
            <a:off x="4116194" y="331096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34"/>
          <p:cNvSpPr/>
          <p:nvPr/>
        </p:nvSpPr>
        <p:spPr>
          <a:xfrm>
            <a:off x="4460319" y="302088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35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35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35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35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35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5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3" name="Google Shape;383;p35"/>
          <p:cNvSpPr/>
          <p:nvPr/>
        </p:nvSpPr>
        <p:spPr>
          <a:xfrm>
            <a:off x="1962950" y="1551375"/>
            <a:ext cx="2153250" cy="2669450"/>
          </a:xfrm>
          <a:custGeom>
            <a:rect b="b" l="l" r="r" t="t"/>
            <a:pathLst>
              <a:path extrusionOk="0" h="106778" w="86130">
                <a:moveTo>
                  <a:pt x="11208" y="0"/>
                </a:moveTo>
                <a:lnTo>
                  <a:pt x="86130" y="1769"/>
                </a:lnTo>
                <a:lnTo>
                  <a:pt x="82591" y="46605"/>
                </a:lnTo>
                <a:lnTo>
                  <a:pt x="63123" y="80231"/>
                </a:lnTo>
                <a:lnTo>
                  <a:pt x="76691" y="106778"/>
                </a:lnTo>
                <a:lnTo>
                  <a:pt x="0" y="8495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84" name="Google Shape;384;p35"/>
          <p:cNvSpPr/>
          <p:nvPr/>
        </p:nvSpPr>
        <p:spPr>
          <a:xfrm>
            <a:off x="4047900" y="15527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35"/>
          <p:cNvSpPr/>
          <p:nvPr/>
        </p:nvSpPr>
        <p:spPr>
          <a:xfrm>
            <a:off x="4572000" y="16461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35"/>
          <p:cNvSpPr/>
          <p:nvPr/>
        </p:nvSpPr>
        <p:spPr>
          <a:xfrm>
            <a:off x="4205700" y="22188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35"/>
          <p:cNvSpPr/>
          <p:nvPr/>
        </p:nvSpPr>
        <p:spPr>
          <a:xfrm>
            <a:off x="3877413" y="266046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35"/>
          <p:cNvSpPr/>
          <p:nvPr/>
        </p:nvSpPr>
        <p:spPr>
          <a:xfrm>
            <a:off x="3590669" y="32222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35"/>
          <p:cNvSpPr/>
          <p:nvPr/>
        </p:nvSpPr>
        <p:spPr>
          <a:xfrm>
            <a:off x="4116194" y="331096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35"/>
          <p:cNvSpPr/>
          <p:nvPr/>
        </p:nvSpPr>
        <p:spPr>
          <a:xfrm>
            <a:off x="4460319" y="302088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35"/>
          <p:cNvSpPr/>
          <p:nvPr/>
        </p:nvSpPr>
        <p:spPr>
          <a:xfrm>
            <a:off x="5491325" y="193126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6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36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36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36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36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6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2" name="Google Shape;402;p36"/>
          <p:cNvSpPr/>
          <p:nvPr/>
        </p:nvSpPr>
        <p:spPr>
          <a:xfrm>
            <a:off x="1962950" y="1551375"/>
            <a:ext cx="2153250" cy="2669450"/>
          </a:xfrm>
          <a:custGeom>
            <a:rect b="b" l="l" r="r" t="t"/>
            <a:pathLst>
              <a:path extrusionOk="0" h="106778" w="86130">
                <a:moveTo>
                  <a:pt x="11208" y="0"/>
                </a:moveTo>
                <a:lnTo>
                  <a:pt x="86130" y="1769"/>
                </a:lnTo>
                <a:lnTo>
                  <a:pt x="82591" y="46605"/>
                </a:lnTo>
                <a:lnTo>
                  <a:pt x="63123" y="80231"/>
                </a:lnTo>
                <a:lnTo>
                  <a:pt x="76691" y="106778"/>
                </a:lnTo>
                <a:lnTo>
                  <a:pt x="0" y="8495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03" name="Google Shape;403;p36"/>
          <p:cNvSpPr/>
          <p:nvPr/>
        </p:nvSpPr>
        <p:spPr>
          <a:xfrm>
            <a:off x="4047900" y="15527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36"/>
          <p:cNvSpPr/>
          <p:nvPr/>
        </p:nvSpPr>
        <p:spPr>
          <a:xfrm>
            <a:off x="4572000" y="16461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36"/>
          <p:cNvSpPr/>
          <p:nvPr/>
        </p:nvSpPr>
        <p:spPr>
          <a:xfrm>
            <a:off x="4205700" y="22188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36"/>
          <p:cNvSpPr/>
          <p:nvPr/>
        </p:nvSpPr>
        <p:spPr>
          <a:xfrm>
            <a:off x="3877413" y="266046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36"/>
          <p:cNvSpPr/>
          <p:nvPr/>
        </p:nvSpPr>
        <p:spPr>
          <a:xfrm>
            <a:off x="3590669" y="32222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36"/>
          <p:cNvSpPr/>
          <p:nvPr/>
        </p:nvSpPr>
        <p:spPr>
          <a:xfrm>
            <a:off x="4116194" y="331096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36"/>
          <p:cNvSpPr/>
          <p:nvPr/>
        </p:nvSpPr>
        <p:spPr>
          <a:xfrm>
            <a:off x="4460319" y="302088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6"/>
          <p:cNvSpPr/>
          <p:nvPr/>
        </p:nvSpPr>
        <p:spPr>
          <a:xfrm>
            <a:off x="5491325" y="193126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36"/>
          <p:cNvSpPr/>
          <p:nvPr/>
        </p:nvSpPr>
        <p:spPr>
          <a:xfrm>
            <a:off x="5027800" y="233351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37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37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37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37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37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37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2" name="Google Shape;422;p37"/>
          <p:cNvSpPr/>
          <p:nvPr/>
        </p:nvSpPr>
        <p:spPr>
          <a:xfrm>
            <a:off x="1962950" y="1551375"/>
            <a:ext cx="2153250" cy="2669450"/>
          </a:xfrm>
          <a:custGeom>
            <a:rect b="b" l="l" r="r" t="t"/>
            <a:pathLst>
              <a:path extrusionOk="0" h="106778" w="86130">
                <a:moveTo>
                  <a:pt x="11208" y="0"/>
                </a:moveTo>
                <a:lnTo>
                  <a:pt x="86130" y="1769"/>
                </a:lnTo>
                <a:lnTo>
                  <a:pt x="82591" y="46605"/>
                </a:lnTo>
                <a:lnTo>
                  <a:pt x="63123" y="80231"/>
                </a:lnTo>
                <a:lnTo>
                  <a:pt x="76691" y="106778"/>
                </a:lnTo>
                <a:lnTo>
                  <a:pt x="0" y="8495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23" name="Google Shape;423;p37"/>
          <p:cNvSpPr/>
          <p:nvPr/>
        </p:nvSpPr>
        <p:spPr>
          <a:xfrm>
            <a:off x="4047900" y="15527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37"/>
          <p:cNvSpPr/>
          <p:nvPr/>
        </p:nvSpPr>
        <p:spPr>
          <a:xfrm>
            <a:off x="4572000" y="16461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37"/>
          <p:cNvSpPr/>
          <p:nvPr/>
        </p:nvSpPr>
        <p:spPr>
          <a:xfrm>
            <a:off x="4205700" y="22188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37"/>
          <p:cNvSpPr/>
          <p:nvPr/>
        </p:nvSpPr>
        <p:spPr>
          <a:xfrm>
            <a:off x="3877413" y="266046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37"/>
          <p:cNvSpPr/>
          <p:nvPr/>
        </p:nvSpPr>
        <p:spPr>
          <a:xfrm>
            <a:off x="3590669" y="32222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37"/>
          <p:cNvSpPr/>
          <p:nvPr/>
        </p:nvSpPr>
        <p:spPr>
          <a:xfrm>
            <a:off x="4116194" y="331096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37"/>
          <p:cNvSpPr/>
          <p:nvPr/>
        </p:nvSpPr>
        <p:spPr>
          <a:xfrm>
            <a:off x="4460319" y="302088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37"/>
          <p:cNvSpPr/>
          <p:nvPr/>
        </p:nvSpPr>
        <p:spPr>
          <a:xfrm>
            <a:off x="5491325" y="193126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37"/>
          <p:cNvSpPr/>
          <p:nvPr/>
        </p:nvSpPr>
        <p:spPr>
          <a:xfrm>
            <a:off x="5027800" y="233351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37"/>
          <p:cNvSpPr/>
          <p:nvPr/>
        </p:nvSpPr>
        <p:spPr>
          <a:xfrm>
            <a:off x="5447080" y="2389194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Google Shape;437;p38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38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38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38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38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38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Record the ten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3" name="Google Shape;443;p38"/>
          <p:cNvSpPr/>
          <p:nvPr/>
        </p:nvSpPr>
        <p:spPr>
          <a:xfrm>
            <a:off x="1962950" y="1551375"/>
            <a:ext cx="2153250" cy="2669450"/>
          </a:xfrm>
          <a:custGeom>
            <a:rect b="b" l="l" r="r" t="t"/>
            <a:pathLst>
              <a:path extrusionOk="0" h="106778" w="86130">
                <a:moveTo>
                  <a:pt x="11208" y="0"/>
                </a:moveTo>
                <a:lnTo>
                  <a:pt x="86130" y="1769"/>
                </a:lnTo>
                <a:lnTo>
                  <a:pt x="82591" y="46605"/>
                </a:lnTo>
                <a:lnTo>
                  <a:pt x="63123" y="80231"/>
                </a:lnTo>
                <a:lnTo>
                  <a:pt x="76691" y="106778"/>
                </a:lnTo>
                <a:lnTo>
                  <a:pt x="0" y="8495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44" name="Google Shape;444;p38"/>
          <p:cNvSpPr/>
          <p:nvPr/>
        </p:nvSpPr>
        <p:spPr>
          <a:xfrm>
            <a:off x="4047900" y="15527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38"/>
          <p:cNvSpPr/>
          <p:nvPr/>
        </p:nvSpPr>
        <p:spPr>
          <a:xfrm>
            <a:off x="4572000" y="16461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38"/>
          <p:cNvSpPr/>
          <p:nvPr/>
        </p:nvSpPr>
        <p:spPr>
          <a:xfrm>
            <a:off x="4205700" y="221883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38"/>
          <p:cNvSpPr/>
          <p:nvPr/>
        </p:nvSpPr>
        <p:spPr>
          <a:xfrm>
            <a:off x="3877413" y="266046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38"/>
          <p:cNvSpPr/>
          <p:nvPr/>
        </p:nvSpPr>
        <p:spPr>
          <a:xfrm>
            <a:off x="3590669" y="3222250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38"/>
          <p:cNvSpPr/>
          <p:nvPr/>
        </p:nvSpPr>
        <p:spPr>
          <a:xfrm>
            <a:off x="4116194" y="331096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38"/>
          <p:cNvSpPr/>
          <p:nvPr/>
        </p:nvSpPr>
        <p:spPr>
          <a:xfrm>
            <a:off x="4460319" y="3020888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38"/>
          <p:cNvSpPr/>
          <p:nvPr/>
        </p:nvSpPr>
        <p:spPr>
          <a:xfrm>
            <a:off x="5491325" y="193126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38"/>
          <p:cNvSpPr/>
          <p:nvPr/>
        </p:nvSpPr>
        <p:spPr>
          <a:xfrm>
            <a:off x="5027800" y="233351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38"/>
          <p:cNvSpPr/>
          <p:nvPr/>
        </p:nvSpPr>
        <p:spPr>
          <a:xfrm>
            <a:off x="5447080" y="2389194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Google Shape;458;p39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39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39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39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39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39"/>
          <p:cNvSpPr/>
          <p:nvPr/>
        </p:nvSpPr>
        <p:spPr>
          <a:xfrm>
            <a:off x="1962950" y="1551375"/>
            <a:ext cx="2153250" cy="2669450"/>
          </a:xfrm>
          <a:custGeom>
            <a:rect b="b" l="l" r="r" t="t"/>
            <a:pathLst>
              <a:path extrusionOk="0" h="106778" w="86130">
                <a:moveTo>
                  <a:pt x="11208" y="0"/>
                </a:moveTo>
                <a:lnTo>
                  <a:pt x="86130" y="1769"/>
                </a:lnTo>
                <a:lnTo>
                  <a:pt x="82591" y="46605"/>
                </a:lnTo>
                <a:lnTo>
                  <a:pt x="63123" y="80231"/>
                </a:lnTo>
                <a:lnTo>
                  <a:pt x="76691" y="106778"/>
                </a:lnTo>
                <a:lnTo>
                  <a:pt x="0" y="8495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64" name="Google Shape;464;p39"/>
          <p:cNvSpPr/>
          <p:nvPr/>
        </p:nvSpPr>
        <p:spPr>
          <a:xfrm>
            <a:off x="3629500" y="1625100"/>
            <a:ext cx="2566225" cy="2595725"/>
          </a:xfrm>
          <a:custGeom>
            <a:rect b="b" l="l" r="r" t="t"/>
            <a:pathLst>
              <a:path extrusionOk="0" h="103829" w="102649">
                <a:moveTo>
                  <a:pt x="22418" y="0"/>
                </a:moveTo>
                <a:lnTo>
                  <a:pt x="18878" y="43656"/>
                </a:lnTo>
                <a:lnTo>
                  <a:pt x="0" y="76692"/>
                </a:lnTo>
                <a:lnTo>
                  <a:pt x="24778" y="103829"/>
                </a:lnTo>
                <a:lnTo>
                  <a:pt x="55454" y="84361"/>
                </a:lnTo>
                <a:lnTo>
                  <a:pt x="64893" y="48375"/>
                </a:lnTo>
                <a:lnTo>
                  <a:pt x="102649" y="50145"/>
                </a:lnTo>
                <a:lnTo>
                  <a:pt x="102059" y="236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Google Shape;469;p40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40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0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40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40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40"/>
          <p:cNvSpPr/>
          <p:nvPr/>
        </p:nvSpPr>
        <p:spPr>
          <a:xfrm>
            <a:off x="1962950" y="1551375"/>
            <a:ext cx="2153250" cy="2669450"/>
          </a:xfrm>
          <a:custGeom>
            <a:rect b="b" l="l" r="r" t="t"/>
            <a:pathLst>
              <a:path extrusionOk="0" h="106778" w="86130">
                <a:moveTo>
                  <a:pt x="11208" y="0"/>
                </a:moveTo>
                <a:lnTo>
                  <a:pt x="86130" y="1769"/>
                </a:lnTo>
                <a:lnTo>
                  <a:pt x="82591" y="46605"/>
                </a:lnTo>
                <a:lnTo>
                  <a:pt x="63123" y="80231"/>
                </a:lnTo>
                <a:lnTo>
                  <a:pt x="76691" y="106778"/>
                </a:lnTo>
                <a:lnTo>
                  <a:pt x="0" y="8495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75" name="Google Shape;475;p40"/>
          <p:cNvSpPr/>
          <p:nvPr/>
        </p:nvSpPr>
        <p:spPr>
          <a:xfrm>
            <a:off x="3629500" y="1625100"/>
            <a:ext cx="2566225" cy="2595725"/>
          </a:xfrm>
          <a:custGeom>
            <a:rect b="b" l="l" r="r" t="t"/>
            <a:pathLst>
              <a:path extrusionOk="0" h="103829" w="102649">
                <a:moveTo>
                  <a:pt x="22418" y="0"/>
                </a:moveTo>
                <a:lnTo>
                  <a:pt x="18878" y="43656"/>
                </a:lnTo>
                <a:lnTo>
                  <a:pt x="0" y="76692"/>
                </a:lnTo>
                <a:lnTo>
                  <a:pt x="24778" y="103829"/>
                </a:lnTo>
                <a:lnTo>
                  <a:pt x="55454" y="84361"/>
                </a:lnTo>
                <a:lnTo>
                  <a:pt x="64893" y="48375"/>
                </a:lnTo>
                <a:lnTo>
                  <a:pt x="102649" y="50145"/>
                </a:lnTo>
                <a:lnTo>
                  <a:pt x="102059" y="236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76" name="Google Shape;476;p40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Keep counting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" name="Google Shape;481;p41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41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41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41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41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41"/>
          <p:cNvSpPr/>
          <p:nvPr/>
        </p:nvSpPr>
        <p:spPr>
          <a:xfrm>
            <a:off x="1962950" y="1551375"/>
            <a:ext cx="2153250" cy="2669450"/>
          </a:xfrm>
          <a:custGeom>
            <a:rect b="b" l="l" r="r" t="t"/>
            <a:pathLst>
              <a:path extrusionOk="0" h="106778" w="86130">
                <a:moveTo>
                  <a:pt x="11208" y="0"/>
                </a:moveTo>
                <a:lnTo>
                  <a:pt x="86130" y="1769"/>
                </a:lnTo>
                <a:lnTo>
                  <a:pt x="82591" y="46605"/>
                </a:lnTo>
                <a:lnTo>
                  <a:pt x="63123" y="80231"/>
                </a:lnTo>
                <a:lnTo>
                  <a:pt x="76691" y="106778"/>
                </a:lnTo>
                <a:lnTo>
                  <a:pt x="0" y="8495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87" name="Google Shape;487;p41"/>
          <p:cNvSpPr/>
          <p:nvPr/>
        </p:nvSpPr>
        <p:spPr>
          <a:xfrm>
            <a:off x="3629500" y="1625100"/>
            <a:ext cx="2566225" cy="2595725"/>
          </a:xfrm>
          <a:custGeom>
            <a:rect b="b" l="l" r="r" t="t"/>
            <a:pathLst>
              <a:path extrusionOk="0" h="103829" w="102649">
                <a:moveTo>
                  <a:pt x="22418" y="0"/>
                </a:moveTo>
                <a:lnTo>
                  <a:pt x="18878" y="43656"/>
                </a:lnTo>
                <a:lnTo>
                  <a:pt x="0" y="76692"/>
                </a:lnTo>
                <a:lnTo>
                  <a:pt x="24778" y="103829"/>
                </a:lnTo>
                <a:lnTo>
                  <a:pt x="55454" y="84361"/>
                </a:lnTo>
                <a:lnTo>
                  <a:pt x="64893" y="48375"/>
                </a:lnTo>
                <a:lnTo>
                  <a:pt x="102649" y="50145"/>
                </a:lnTo>
                <a:lnTo>
                  <a:pt x="102059" y="236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88" name="Google Shape;488;p41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9" name="Google Shape;489;p41"/>
          <p:cNvSpPr/>
          <p:nvPr/>
        </p:nvSpPr>
        <p:spPr>
          <a:xfrm>
            <a:off x="2292850" y="387276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4" name="Google Shape;494;p42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42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42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42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42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2"/>
          <p:cNvSpPr/>
          <p:nvPr/>
        </p:nvSpPr>
        <p:spPr>
          <a:xfrm>
            <a:off x="1962950" y="1551375"/>
            <a:ext cx="2153250" cy="2669450"/>
          </a:xfrm>
          <a:custGeom>
            <a:rect b="b" l="l" r="r" t="t"/>
            <a:pathLst>
              <a:path extrusionOk="0" h="106778" w="86130">
                <a:moveTo>
                  <a:pt x="11208" y="0"/>
                </a:moveTo>
                <a:lnTo>
                  <a:pt x="86130" y="1769"/>
                </a:lnTo>
                <a:lnTo>
                  <a:pt x="82591" y="46605"/>
                </a:lnTo>
                <a:lnTo>
                  <a:pt x="63123" y="80231"/>
                </a:lnTo>
                <a:lnTo>
                  <a:pt x="76691" y="106778"/>
                </a:lnTo>
                <a:lnTo>
                  <a:pt x="0" y="8495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00" name="Google Shape;500;p42"/>
          <p:cNvSpPr/>
          <p:nvPr/>
        </p:nvSpPr>
        <p:spPr>
          <a:xfrm>
            <a:off x="3629500" y="1625100"/>
            <a:ext cx="2566225" cy="2595725"/>
          </a:xfrm>
          <a:custGeom>
            <a:rect b="b" l="l" r="r" t="t"/>
            <a:pathLst>
              <a:path extrusionOk="0" h="103829" w="102649">
                <a:moveTo>
                  <a:pt x="22418" y="0"/>
                </a:moveTo>
                <a:lnTo>
                  <a:pt x="18878" y="43656"/>
                </a:lnTo>
                <a:lnTo>
                  <a:pt x="0" y="76692"/>
                </a:lnTo>
                <a:lnTo>
                  <a:pt x="24778" y="103829"/>
                </a:lnTo>
                <a:lnTo>
                  <a:pt x="55454" y="84361"/>
                </a:lnTo>
                <a:lnTo>
                  <a:pt x="64893" y="48375"/>
                </a:lnTo>
                <a:lnTo>
                  <a:pt x="102649" y="50145"/>
                </a:lnTo>
                <a:lnTo>
                  <a:pt x="102059" y="236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01" name="Google Shape;501;p42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2" name="Google Shape;502;p42"/>
          <p:cNvSpPr/>
          <p:nvPr/>
        </p:nvSpPr>
        <p:spPr>
          <a:xfrm>
            <a:off x="2292850" y="387276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42"/>
          <p:cNvSpPr/>
          <p:nvPr/>
        </p:nvSpPr>
        <p:spPr>
          <a:xfrm>
            <a:off x="5011475" y="34380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Google Shape;508;p43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43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43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43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43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43"/>
          <p:cNvSpPr/>
          <p:nvPr/>
        </p:nvSpPr>
        <p:spPr>
          <a:xfrm>
            <a:off x="1962950" y="1551375"/>
            <a:ext cx="2153250" cy="2669450"/>
          </a:xfrm>
          <a:custGeom>
            <a:rect b="b" l="l" r="r" t="t"/>
            <a:pathLst>
              <a:path extrusionOk="0" h="106778" w="86130">
                <a:moveTo>
                  <a:pt x="11208" y="0"/>
                </a:moveTo>
                <a:lnTo>
                  <a:pt x="86130" y="1769"/>
                </a:lnTo>
                <a:lnTo>
                  <a:pt x="82591" y="46605"/>
                </a:lnTo>
                <a:lnTo>
                  <a:pt x="63123" y="80231"/>
                </a:lnTo>
                <a:lnTo>
                  <a:pt x="76691" y="106778"/>
                </a:lnTo>
                <a:lnTo>
                  <a:pt x="0" y="8495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14" name="Google Shape;514;p43"/>
          <p:cNvSpPr/>
          <p:nvPr/>
        </p:nvSpPr>
        <p:spPr>
          <a:xfrm>
            <a:off x="3629500" y="1625100"/>
            <a:ext cx="2566225" cy="2595725"/>
          </a:xfrm>
          <a:custGeom>
            <a:rect b="b" l="l" r="r" t="t"/>
            <a:pathLst>
              <a:path extrusionOk="0" h="103829" w="102649">
                <a:moveTo>
                  <a:pt x="22418" y="0"/>
                </a:moveTo>
                <a:lnTo>
                  <a:pt x="18878" y="43656"/>
                </a:lnTo>
                <a:lnTo>
                  <a:pt x="0" y="76692"/>
                </a:lnTo>
                <a:lnTo>
                  <a:pt x="24778" y="103829"/>
                </a:lnTo>
                <a:lnTo>
                  <a:pt x="55454" y="84361"/>
                </a:lnTo>
                <a:lnTo>
                  <a:pt x="64893" y="48375"/>
                </a:lnTo>
                <a:lnTo>
                  <a:pt x="102649" y="50145"/>
                </a:lnTo>
                <a:lnTo>
                  <a:pt x="102059" y="236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15" name="Google Shape;515;p43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6" name="Google Shape;516;p43"/>
          <p:cNvSpPr/>
          <p:nvPr/>
        </p:nvSpPr>
        <p:spPr>
          <a:xfrm>
            <a:off x="2292850" y="387276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43"/>
          <p:cNvSpPr/>
          <p:nvPr/>
        </p:nvSpPr>
        <p:spPr>
          <a:xfrm>
            <a:off x="5011475" y="34380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43"/>
          <p:cNvSpPr/>
          <p:nvPr/>
        </p:nvSpPr>
        <p:spPr>
          <a:xfrm>
            <a:off x="5134375" y="27875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44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44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44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44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44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44"/>
          <p:cNvSpPr/>
          <p:nvPr/>
        </p:nvSpPr>
        <p:spPr>
          <a:xfrm>
            <a:off x="1962950" y="1551375"/>
            <a:ext cx="2153250" cy="2669450"/>
          </a:xfrm>
          <a:custGeom>
            <a:rect b="b" l="l" r="r" t="t"/>
            <a:pathLst>
              <a:path extrusionOk="0" h="106778" w="86130">
                <a:moveTo>
                  <a:pt x="11208" y="0"/>
                </a:moveTo>
                <a:lnTo>
                  <a:pt x="86130" y="1769"/>
                </a:lnTo>
                <a:lnTo>
                  <a:pt x="82591" y="46605"/>
                </a:lnTo>
                <a:lnTo>
                  <a:pt x="63123" y="80231"/>
                </a:lnTo>
                <a:lnTo>
                  <a:pt x="76691" y="106778"/>
                </a:lnTo>
                <a:lnTo>
                  <a:pt x="0" y="8495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29" name="Google Shape;529;p44"/>
          <p:cNvSpPr/>
          <p:nvPr/>
        </p:nvSpPr>
        <p:spPr>
          <a:xfrm>
            <a:off x="3629500" y="1625100"/>
            <a:ext cx="2566225" cy="2595725"/>
          </a:xfrm>
          <a:custGeom>
            <a:rect b="b" l="l" r="r" t="t"/>
            <a:pathLst>
              <a:path extrusionOk="0" h="103829" w="102649">
                <a:moveTo>
                  <a:pt x="22418" y="0"/>
                </a:moveTo>
                <a:lnTo>
                  <a:pt x="18878" y="43656"/>
                </a:lnTo>
                <a:lnTo>
                  <a:pt x="0" y="76692"/>
                </a:lnTo>
                <a:lnTo>
                  <a:pt x="24778" y="103829"/>
                </a:lnTo>
                <a:lnTo>
                  <a:pt x="55454" y="84361"/>
                </a:lnTo>
                <a:lnTo>
                  <a:pt x="64893" y="48375"/>
                </a:lnTo>
                <a:lnTo>
                  <a:pt x="102649" y="50145"/>
                </a:lnTo>
                <a:lnTo>
                  <a:pt x="102059" y="236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30" name="Google Shape;530;p44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1" name="Google Shape;531;p44"/>
          <p:cNvSpPr/>
          <p:nvPr/>
        </p:nvSpPr>
        <p:spPr>
          <a:xfrm>
            <a:off x="2292850" y="387276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44"/>
          <p:cNvSpPr/>
          <p:nvPr/>
        </p:nvSpPr>
        <p:spPr>
          <a:xfrm>
            <a:off x="5011475" y="34380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44"/>
          <p:cNvSpPr/>
          <p:nvPr/>
        </p:nvSpPr>
        <p:spPr>
          <a:xfrm>
            <a:off x="5134375" y="27875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44"/>
          <p:cNvSpPr/>
          <p:nvPr/>
        </p:nvSpPr>
        <p:spPr>
          <a:xfrm>
            <a:off x="5611375" y="29399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9" name="Google Shape;539;p45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45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45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45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45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45"/>
          <p:cNvSpPr/>
          <p:nvPr/>
        </p:nvSpPr>
        <p:spPr>
          <a:xfrm>
            <a:off x="1962950" y="1551375"/>
            <a:ext cx="2153250" cy="2669450"/>
          </a:xfrm>
          <a:custGeom>
            <a:rect b="b" l="l" r="r" t="t"/>
            <a:pathLst>
              <a:path extrusionOk="0" h="106778" w="86130">
                <a:moveTo>
                  <a:pt x="11208" y="0"/>
                </a:moveTo>
                <a:lnTo>
                  <a:pt x="86130" y="1769"/>
                </a:lnTo>
                <a:lnTo>
                  <a:pt x="82591" y="46605"/>
                </a:lnTo>
                <a:lnTo>
                  <a:pt x="63123" y="80231"/>
                </a:lnTo>
                <a:lnTo>
                  <a:pt x="76691" y="106778"/>
                </a:lnTo>
                <a:lnTo>
                  <a:pt x="0" y="8495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45" name="Google Shape;545;p45"/>
          <p:cNvSpPr/>
          <p:nvPr/>
        </p:nvSpPr>
        <p:spPr>
          <a:xfrm>
            <a:off x="3629500" y="1625100"/>
            <a:ext cx="2566225" cy="2595725"/>
          </a:xfrm>
          <a:custGeom>
            <a:rect b="b" l="l" r="r" t="t"/>
            <a:pathLst>
              <a:path extrusionOk="0" h="103829" w="102649">
                <a:moveTo>
                  <a:pt x="22418" y="0"/>
                </a:moveTo>
                <a:lnTo>
                  <a:pt x="18878" y="43656"/>
                </a:lnTo>
                <a:lnTo>
                  <a:pt x="0" y="76692"/>
                </a:lnTo>
                <a:lnTo>
                  <a:pt x="24778" y="103829"/>
                </a:lnTo>
                <a:lnTo>
                  <a:pt x="55454" y="84361"/>
                </a:lnTo>
                <a:lnTo>
                  <a:pt x="64893" y="48375"/>
                </a:lnTo>
                <a:lnTo>
                  <a:pt x="102649" y="50145"/>
                </a:lnTo>
                <a:lnTo>
                  <a:pt x="102059" y="236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46" name="Google Shape;546;p45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 + 10 + 4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7" name="Google Shape;547;p45"/>
          <p:cNvSpPr/>
          <p:nvPr/>
        </p:nvSpPr>
        <p:spPr>
          <a:xfrm>
            <a:off x="2292850" y="387276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45"/>
          <p:cNvSpPr/>
          <p:nvPr/>
        </p:nvSpPr>
        <p:spPr>
          <a:xfrm>
            <a:off x="5011475" y="34380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45"/>
          <p:cNvSpPr/>
          <p:nvPr/>
        </p:nvSpPr>
        <p:spPr>
          <a:xfrm>
            <a:off x="5134375" y="27875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45"/>
          <p:cNvSpPr/>
          <p:nvPr/>
        </p:nvSpPr>
        <p:spPr>
          <a:xfrm>
            <a:off x="5611375" y="29399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46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46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46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46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46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46"/>
          <p:cNvSpPr/>
          <p:nvPr/>
        </p:nvSpPr>
        <p:spPr>
          <a:xfrm>
            <a:off x="1962950" y="1551375"/>
            <a:ext cx="2153250" cy="2669450"/>
          </a:xfrm>
          <a:custGeom>
            <a:rect b="b" l="l" r="r" t="t"/>
            <a:pathLst>
              <a:path extrusionOk="0" h="106778" w="86130">
                <a:moveTo>
                  <a:pt x="11208" y="0"/>
                </a:moveTo>
                <a:lnTo>
                  <a:pt x="86130" y="1769"/>
                </a:lnTo>
                <a:lnTo>
                  <a:pt x="82591" y="46605"/>
                </a:lnTo>
                <a:lnTo>
                  <a:pt x="63123" y="80231"/>
                </a:lnTo>
                <a:lnTo>
                  <a:pt x="76691" y="106778"/>
                </a:lnTo>
                <a:lnTo>
                  <a:pt x="0" y="8495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61" name="Google Shape;561;p46"/>
          <p:cNvSpPr/>
          <p:nvPr/>
        </p:nvSpPr>
        <p:spPr>
          <a:xfrm>
            <a:off x="3629500" y="1625100"/>
            <a:ext cx="2566225" cy="2595725"/>
          </a:xfrm>
          <a:custGeom>
            <a:rect b="b" l="l" r="r" t="t"/>
            <a:pathLst>
              <a:path extrusionOk="0" h="103829" w="102649">
                <a:moveTo>
                  <a:pt x="22418" y="0"/>
                </a:moveTo>
                <a:lnTo>
                  <a:pt x="18878" y="43656"/>
                </a:lnTo>
                <a:lnTo>
                  <a:pt x="0" y="76692"/>
                </a:lnTo>
                <a:lnTo>
                  <a:pt x="24778" y="103829"/>
                </a:lnTo>
                <a:lnTo>
                  <a:pt x="55454" y="84361"/>
                </a:lnTo>
                <a:lnTo>
                  <a:pt x="64893" y="48375"/>
                </a:lnTo>
                <a:lnTo>
                  <a:pt x="102649" y="50145"/>
                </a:lnTo>
                <a:lnTo>
                  <a:pt x="102059" y="236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62" name="Google Shape;562;p46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24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3" name="Google Shape;563;p46"/>
          <p:cNvSpPr/>
          <p:nvPr/>
        </p:nvSpPr>
        <p:spPr>
          <a:xfrm>
            <a:off x="2292850" y="387276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46"/>
          <p:cNvSpPr/>
          <p:nvPr/>
        </p:nvSpPr>
        <p:spPr>
          <a:xfrm>
            <a:off x="5011475" y="34380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46"/>
          <p:cNvSpPr/>
          <p:nvPr/>
        </p:nvSpPr>
        <p:spPr>
          <a:xfrm>
            <a:off x="5134375" y="27875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46"/>
          <p:cNvSpPr/>
          <p:nvPr/>
        </p:nvSpPr>
        <p:spPr>
          <a:xfrm>
            <a:off x="5611375" y="29399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1" name="Google Shape;571;p47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47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47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47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47"/>
          <p:cNvPicPr preferRelativeResize="0"/>
          <p:nvPr/>
        </p:nvPicPr>
        <p:blipFill rotWithShape="1">
          <a:blip r:embed="rId4">
            <a:alphaModFix/>
          </a:blip>
          <a:srcRect b="53513" l="8011" r="33977" t="25263"/>
          <a:stretch/>
        </p:blipFill>
        <p:spPr>
          <a:xfrm>
            <a:off x="2143450" y="1505225"/>
            <a:ext cx="42005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p47"/>
          <p:cNvSpPr/>
          <p:nvPr/>
        </p:nvSpPr>
        <p:spPr>
          <a:xfrm>
            <a:off x="1962950" y="1551375"/>
            <a:ext cx="2153250" cy="2669450"/>
          </a:xfrm>
          <a:custGeom>
            <a:rect b="b" l="l" r="r" t="t"/>
            <a:pathLst>
              <a:path extrusionOk="0" h="106778" w="86130">
                <a:moveTo>
                  <a:pt x="11208" y="0"/>
                </a:moveTo>
                <a:lnTo>
                  <a:pt x="86130" y="1769"/>
                </a:lnTo>
                <a:lnTo>
                  <a:pt x="82591" y="46605"/>
                </a:lnTo>
                <a:lnTo>
                  <a:pt x="63123" y="80231"/>
                </a:lnTo>
                <a:lnTo>
                  <a:pt x="76691" y="106778"/>
                </a:lnTo>
                <a:lnTo>
                  <a:pt x="0" y="8495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77" name="Google Shape;577;p47"/>
          <p:cNvSpPr/>
          <p:nvPr/>
        </p:nvSpPr>
        <p:spPr>
          <a:xfrm>
            <a:off x="3629500" y="1625100"/>
            <a:ext cx="2566225" cy="2595725"/>
          </a:xfrm>
          <a:custGeom>
            <a:rect b="b" l="l" r="r" t="t"/>
            <a:pathLst>
              <a:path extrusionOk="0" h="103829" w="102649">
                <a:moveTo>
                  <a:pt x="22418" y="0"/>
                </a:moveTo>
                <a:lnTo>
                  <a:pt x="18878" y="43656"/>
                </a:lnTo>
                <a:lnTo>
                  <a:pt x="0" y="76692"/>
                </a:lnTo>
                <a:lnTo>
                  <a:pt x="24778" y="103829"/>
                </a:lnTo>
                <a:lnTo>
                  <a:pt x="55454" y="84361"/>
                </a:lnTo>
                <a:lnTo>
                  <a:pt x="64893" y="48375"/>
                </a:lnTo>
                <a:lnTo>
                  <a:pt x="102649" y="50145"/>
                </a:lnTo>
                <a:lnTo>
                  <a:pt x="102059" y="2360"/>
                </a:ln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78" name="Google Shape;578;p47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all together?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9" name="Google Shape;579;p47"/>
          <p:cNvSpPr/>
          <p:nvPr/>
        </p:nvSpPr>
        <p:spPr>
          <a:xfrm>
            <a:off x="2292850" y="3872763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47"/>
          <p:cNvSpPr/>
          <p:nvPr/>
        </p:nvSpPr>
        <p:spPr>
          <a:xfrm>
            <a:off x="5011475" y="34380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47"/>
          <p:cNvSpPr/>
          <p:nvPr/>
        </p:nvSpPr>
        <p:spPr>
          <a:xfrm>
            <a:off x="5134375" y="27875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47"/>
          <p:cNvSpPr/>
          <p:nvPr/>
        </p:nvSpPr>
        <p:spPr>
          <a:xfrm>
            <a:off x="5611375" y="2939975"/>
            <a:ext cx="732600" cy="5727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